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7" r:id="rId3"/>
    <p:sldId id="258" r:id="rId4"/>
    <p:sldId id="259" r:id="rId5"/>
    <p:sldId id="260" r:id="rId6"/>
    <p:sldId id="269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2" r:id="rId15"/>
    <p:sldId id="267" r:id="rId16"/>
    <p:sldId id="268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91" d="100"/>
          <a:sy n="91" d="100"/>
        </p:scale>
        <p:origin x="-125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E3B1-425E-4AAB-8E84-84AF7BCDAEAA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D5DBA-7199-4061-858F-135EC2738B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0-tub-ru.yandex.net/i?id=9935a3ff0266a55b71a8ef2a5eadc0d5-l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3"/>
            <a:ext cx="8640960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40960" cy="6120679"/>
          </a:xfrm>
        </p:spPr>
        <p:txBody>
          <a:bodyPr>
            <a:normAutofit/>
          </a:bodyPr>
          <a:lstStyle/>
          <a:p>
            <a:r>
              <a:rPr lang="ru-RU" sz="1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«Поможем птичкам зимой»</a:t>
            </a:r>
            <a:br>
              <a:rPr lang="ru-RU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досуг во 2 младшей группе </a:t>
            </a:r>
            <a:b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номинация «Синичкин день»</a:t>
            </a:r>
            <a:r>
              <a:rPr lang="ru-RU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b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2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12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04856" cy="2639144"/>
          </a:xfrm>
        </p:spPr>
        <p:txBody>
          <a:bodyPr>
            <a:normAutofit/>
          </a:bodyPr>
          <a:lstStyle/>
          <a:p>
            <a:pPr algn="r"/>
            <a:endParaRPr lang="ru-RU" sz="1800" dirty="0" smtClean="0">
              <a:solidFill>
                <a:schemeClr val="tx1"/>
              </a:solidFill>
            </a:endParaRPr>
          </a:p>
          <a:p>
            <a:pPr algn="r"/>
            <a:endParaRPr lang="ru-RU" sz="1800" dirty="0">
              <a:solidFill>
                <a:schemeClr val="tx1"/>
              </a:solidFill>
            </a:endParaRPr>
          </a:p>
          <a:p>
            <a:pPr algn="r"/>
            <a:endParaRPr lang="ru-RU" sz="1800" dirty="0" smtClean="0">
              <a:solidFill>
                <a:schemeClr val="tx1"/>
              </a:solidFill>
            </a:endParaRPr>
          </a:p>
          <a:p>
            <a:pPr algn="r"/>
            <a:endParaRPr lang="ru-RU" sz="1800" dirty="0">
              <a:solidFill>
                <a:schemeClr val="tx1"/>
              </a:solidFill>
            </a:endParaRPr>
          </a:p>
          <a:p>
            <a:pPr algn="r"/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Выполнила воспитатель: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Дмитриева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Лариса Евгеньевна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82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Посмотрите, у меня на столе есть еще некоторые лакомства для зимующих птиц. Давайте узнаем, какая птица, что клюёт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88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968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«Корм для птичек</a:t>
            </a:r>
            <a:r>
              <a:rPr lang="ru-RU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I:\Развлечение (2)\P10408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608512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91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Стихотворения о птицах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90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42" t="28191" r="36874" b="2967"/>
          <a:stretch/>
        </p:blipFill>
        <p:spPr bwMode="auto">
          <a:xfrm>
            <a:off x="7665" y="876276"/>
            <a:ext cx="2601069" cy="3451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I:\Развлечение (2)\P10409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31" t="36773" r="35861" b="1653"/>
          <a:stretch/>
        </p:blipFill>
        <p:spPr bwMode="auto">
          <a:xfrm>
            <a:off x="6444208" y="566589"/>
            <a:ext cx="2363767" cy="3315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I:\Развлечение (2)\P10409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82" t="13897" r="30569" b="7426"/>
          <a:stretch/>
        </p:blipFill>
        <p:spPr bwMode="auto">
          <a:xfrm>
            <a:off x="2466251" y="1772816"/>
            <a:ext cx="24384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I:\Развлечение (2)\P10409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04" t="25870" r="34578" b="3791"/>
          <a:stretch/>
        </p:blipFill>
        <p:spPr bwMode="auto">
          <a:xfrm>
            <a:off x="4428386" y="3356992"/>
            <a:ext cx="259188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238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меня рассыпался корм для птиц и перемешался. Помогите мне его </a:t>
            </a:r>
            <a:r>
              <a:rPr lang="ru-RU" sz="2000" b="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перебрать.  </a:t>
            </a: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I:\Развлечение (2)\P104089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7162" y="1700808"/>
            <a:ext cx="6329676" cy="4781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307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«Золушка»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9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32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«Пяточка – носочек»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91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5074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Возвращение из зимнего леса в детский сад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86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556792"/>
            <a:ext cx="6696743" cy="4853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430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Дети, но раз так много птиц осталось с нами зимовать, то почему они пролетели мимо и не сели на мою кормушку?</a:t>
            </a:r>
          </a:p>
        </p:txBody>
      </p:sp>
      <p:pic>
        <p:nvPicPr>
          <p:cNvPr id="4" name="Объект 3" descr="I:\Развлечение (2)\P104085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700808"/>
            <a:ext cx="6401685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339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Прежде, чем отправиться в путешествие, давайте вспомним правила поведения в лесу.</a:t>
            </a:r>
          </a:p>
        </p:txBody>
      </p:sp>
      <p:pic>
        <p:nvPicPr>
          <p:cNvPr id="4" name="Объект 3" descr="I:\Развлечение (2)\P104085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556792"/>
            <a:ext cx="6408711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599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</a:t>
            </a:r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оденемся и отправимся в лес, вместе с нашими родителями.</a:t>
            </a:r>
            <a:b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268760"/>
            <a:ext cx="6192688" cy="52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3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Путешествие в зимний лес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86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69674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68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в этом домике живёт…</a:t>
            </a: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86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984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Здравствуй старичок - </a:t>
            </a:r>
            <a:r>
              <a:rPr lang="ru-RU" sz="1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Лесовичок</a:t>
            </a:r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Мы пришли к тебе из детского сада, за помощью. Расскажи нам о птицах и чем нам их кормить зимой.</a:t>
            </a:r>
          </a:p>
        </p:txBody>
      </p:sp>
      <p:pic>
        <p:nvPicPr>
          <p:cNvPr id="4" name="Объект 3" descr="I:\Развлечение (2)\P10408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305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0" dirty="0" smtClean="0">
                <a:solidFill>
                  <a:schemeClr val="tx1"/>
                </a:solidFill>
              </a:rPr>
              <a:t/>
            </a:r>
            <a:br>
              <a:rPr lang="ru-RU" sz="2000" b="0" dirty="0" smtClean="0">
                <a:solidFill>
                  <a:schemeClr val="tx1"/>
                </a:solidFill>
              </a:rPr>
            </a:br>
            <a:r>
              <a:rPr lang="ru-RU" sz="2000" b="0" dirty="0">
                <a:solidFill>
                  <a:schemeClr val="tx1"/>
                </a:solidFill>
              </a:rPr>
              <a:t/>
            </a:r>
            <a:br>
              <a:rPr lang="ru-RU" sz="2000" b="0" dirty="0">
                <a:solidFill>
                  <a:schemeClr val="tx1"/>
                </a:solidFill>
              </a:rPr>
            </a:br>
            <a:r>
              <a:rPr lang="ru-RU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</a:t>
            </a:r>
            <a:r>
              <a:rPr lang="ru-RU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посмотрим на птичек, которые прилетели к моей избушке. Давайте попробуем их </a:t>
            </a:r>
            <a:r>
              <a:rPr lang="ru-RU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назвать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I:\Развлечение (2)\P104087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887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«Какая птичка улетела»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 descr="I:\Развлечение (2)\P104088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11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1782E29-4C82-4481-A2A7-41C874A56A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в голубых тонах</Template>
  <TotalTime>103</TotalTime>
  <Words>161</Words>
  <Application>Microsoft Office PowerPoint</Application>
  <PresentationFormat>Экран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«Поможем птичкам зимой» досуг во 2 младшей группе  номинация «Синичкин день»       «    </vt:lpstr>
      <vt:lpstr>Дети, но раз так много птиц осталось с нами зимовать, то почему они пролетели мимо и не сели на мою кормушку?</vt:lpstr>
      <vt:lpstr>Прежде, чем отправиться в путешествие, давайте вспомним правила поведения в лесу.</vt:lpstr>
      <vt:lpstr>Давайте оденемся и отправимся в лес, вместе с нашими родителями. </vt:lpstr>
      <vt:lpstr>Путешествие в зимний лес</vt:lpstr>
      <vt:lpstr>Кто в этом домике живёт…</vt:lpstr>
      <vt:lpstr>Здравствуй старичок - Лесовичок. Мы пришли к тебе из детского сада, за помощью. Расскажи нам о птицах и чем нам их кормить зимой.</vt:lpstr>
      <vt:lpstr>  Давайте посмотрим на птичек, которые прилетели к моей избушке. Давайте попробуем их назвать   </vt:lpstr>
      <vt:lpstr>Игра «Какая птичка улетела» </vt:lpstr>
      <vt:lpstr>Посмотрите, у меня на столе есть еще некоторые лакомства для зимующих птиц. Давайте узнаем, какая птица, что клюёт</vt:lpstr>
      <vt:lpstr>игра «Корм для птичек» </vt:lpstr>
      <vt:lpstr>Стихотворения о птицах</vt:lpstr>
      <vt:lpstr>У меня рассыпался корм для птиц и перемешался. Помогите мне его перебрать.   </vt:lpstr>
      <vt:lpstr>Игра «Золушка»</vt:lpstr>
      <vt:lpstr>Игра «Пяточка – носочек»</vt:lpstr>
      <vt:lpstr>Возвращение из зимнего леса в детский сад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«МК Доу «Детский сад №3 п.Тёплое»Поможем птичкам зимой»</dc:title>
  <dc:creator>Лариса</dc:creator>
  <cp:keywords/>
  <cp:lastModifiedBy>Буева</cp:lastModifiedBy>
  <cp:revision>15</cp:revision>
  <dcterms:created xsi:type="dcterms:W3CDTF">2019-03-11T13:26:57Z</dcterms:created>
  <dcterms:modified xsi:type="dcterms:W3CDTF">2019-03-29T07:04:49Z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TC018860939991</vt:lpwstr>
  </property>
</Properties>
</file>