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054037/8fc2524d-4347-4217-8576-646000c7985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" y="-891480"/>
            <a:ext cx="9372433" cy="7841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3514" y="404665"/>
            <a:ext cx="7772400" cy="238254"/>
          </a:xfrm>
        </p:spPr>
        <p:txBody>
          <a:bodyPr>
            <a:normAutofit fontScale="90000"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42984"/>
            <a:ext cx="6381352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Аппликация «Веточка вербы»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 воспитатель</a:t>
            </a:r>
          </a:p>
          <a:p>
            <a:pPr algn="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второй младшей группы</a:t>
            </a:r>
          </a:p>
          <a:p>
            <a:pPr algn="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Фетисова Ж.Ю.</a:t>
            </a:r>
            <a:endParaRPr lang="ru-RU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71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183" y="548680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приемам нетрадиционной аппликации веток вербы, расположения «почек» справа и слева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ветке;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-закрепить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расширить знания детей 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вербе;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асширять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детей об изменениях в живой природе с приходом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весны;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-развивать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воображение детей, фантазию, эстетическое восприятие, самостоятельность при выборе изобразительного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материала;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-воспитывать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любовь и бережное отношение к окружающей природе родного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Оборудование: картон, цветная бумага коричневого цвета, клей, ножницы, карандаш, вата.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17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Подготовьте необходимое оборудование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9046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279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264696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родители, помогите ребенку нарисовать веточку и вырежете с помощью ножниц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00451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490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" y="-12042"/>
            <a:ext cx="9142575" cy="687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ребенок самостоятельно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приклеет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веточку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22676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64" y="1628800"/>
            <a:ext cx="2130865" cy="46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402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18" y="22238"/>
            <a:ext cx="9144000" cy="68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Скатайте вместе с ребенком шарики из вары и приклейте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626968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13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02"/>
            <a:ext cx="9144000" cy="689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готова!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731649" cy="41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178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1620" y="2967335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14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Подготовьте необходимое оборудование </vt:lpstr>
      <vt:lpstr>Уважаемые родители, помогите ребенку нарисовать веточку и вырежете с помощью ножниц</vt:lpstr>
      <vt:lpstr>Пусть ребенок самостоятельно приклеет веточку </vt:lpstr>
      <vt:lpstr>Скатайте вместе с ребенком шарики из вары и приклейте</vt:lpstr>
      <vt:lpstr>Работа готова!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 3 п.Теплое»</dc:title>
  <dc:creator>Жанна</dc:creator>
  <cp:lastModifiedBy>Буева</cp:lastModifiedBy>
  <cp:revision>6</cp:revision>
  <dcterms:created xsi:type="dcterms:W3CDTF">2020-04-22T13:14:09Z</dcterms:created>
  <dcterms:modified xsi:type="dcterms:W3CDTF">2020-04-23T12:00:58Z</dcterms:modified>
</cp:coreProperties>
</file>