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8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C2C038-F64D-4BCB-AC29-62BC9DE43064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3C5D32-2F65-4119-9908-F52F6C0F671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08588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3C5D32-2F65-4119-9908-F52F6C0F671A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62609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974" y="29166"/>
            <a:ext cx="9119026" cy="68288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73313" y="476672"/>
            <a:ext cx="7772400" cy="1470025"/>
          </a:xfrm>
        </p:spPr>
        <p:txBody>
          <a:bodyPr>
            <a:normAutofit/>
          </a:bodyPr>
          <a:lstStyle/>
          <a:p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Муниципальное казенное дошкольное образовательное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учреждение</a:t>
            </a:r>
            <a:b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«Детский 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сад № 3 п.Теплое»</a:t>
            </a:r>
            <a:endParaRPr lang="ru-RU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59112" y="2420888"/>
            <a:ext cx="6525255" cy="1584176"/>
          </a:xfrm>
        </p:spPr>
        <p:txBody>
          <a:bodyPr>
            <a:noAutofit/>
          </a:bodyPr>
          <a:lstStyle/>
          <a:p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Консультация для родителей «Роль и значение артикуляционной гимнастики»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28926" y="4572008"/>
            <a:ext cx="535955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Подготовил</a:t>
            </a:r>
          </a:p>
          <a:p>
            <a:pPr algn="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учитель-логопед</a:t>
            </a:r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/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Фетисова Жанна Юрьевна</a:t>
            </a: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94316071"/>
      </p:ext>
    </p:extLst>
  </p:cSld>
  <p:clrMapOvr>
    <a:masterClrMapping/>
  </p:clrMapOvr>
  <p:transition advClick="0" advTm="10000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304800" y="-204788"/>
            <a:ext cx="9753600" cy="7267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Основной комплекс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1.Открыть рот и подержать открытым (а - а - а - а), закрыть.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2. «Заборчик» - губы в улыбке, видны верхние и нижние зубы.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3. «Хоботок» - губы вытянуты вперёд трубочкой.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4. «Лопатка» - широкий язык высунуть, расслабить, положить на нижнюю губу. Следить, чтобы язык не дрожал. Держать 10 - 15 секунд.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5. «Иголочка» - рот открыт. Узкий напряженный язык выдвинут вперёд. Чередовать «Лопатка» - «Иголочка».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6. «Часики» - рот приоткрыт. Губы растянуты в улыбку. Кончиком узкого языка попеременно тянуться под счет педагога к уголкам рта.</a:t>
            </a:r>
          </a:p>
          <a:p>
            <a:pPr marL="0" indent="0">
              <a:buNone/>
            </a:pPr>
            <a:endParaRPr lang="ru-RU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800" dirty="0">
                <a:latin typeface="Arial" panose="020B0604020202020204" pitchFamily="34" charset="0"/>
                <a:cs typeface="Arial" panose="020B0604020202020204" pitchFamily="34" charset="0"/>
              </a:rPr>
              <a:t>7. «Качели» - движение языка: нос - подбородок.</a:t>
            </a:r>
          </a:p>
        </p:txBody>
      </p:sp>
    </p:spTree>
    <p:extLst>
      <p:ext uri="{BB962C8B-B14F-4D97-AF65-F5344CB8AC3E}">
        <p14:creationId xmlns:p14="http://schemas.microsoft.com/office/powerpoint/2010/main" xmlns="" val="570553334"/>
      </p:ext>
    </p:extLst>
  </p:cSld>
  <p:clrMapOvr>
    <a:masterClrMapping/>
  </p:clrMapOvr>
  <p:transition advClick="0" advTm="2500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04788"/>
            <a:ext cx="9753600" cy="726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-118028" y="2967335"/>
            <a:ext cx="9380068" cy="1015663"/>
          </a:xfrm>
          <a:prstGeom prst="rect">
            <a:avLst/>
          </a:prstGeom>
          <a:noFill/>
          <a:scene3d>
            <a:camera prst="isometricRightUp"/>
            <a:lightRig rig="threePt" dir="t"/>
          </a:scene3d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0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Спасибо за внимание!!!</a:t>
            </a:r>
            <a:endParaRPr lang="ru-RU" sz="60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88231656"/>
      </p:ext>
    </p:extLst>
  </p:cSld>
  <p:clrMapOvr>
    <a:masterClrMapping/>
  </p:clrMapOvr>
  <p:transition advClick="0" advTm="9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Своевременное овладение правильной, чистой речью имеет важное значение для формирования полноценной личности. Человек с хорошо развитой речью легко вступает в общение, он может понятно выражать свои мысли и желания, задавать вопросы, договариваться с партнерами о совместной деятельности, руководить коллективом. Речь не является врожденной способностью, она формируется постепенно, и ее развитие зависит от многих причин.</a:t>
            </a:r>
          </a:p>
        </p:txBody>
      </p:sp>
    </p:spTree>
    <p:extLst>
      <p:ext uri="{BB962C8B-B14F-4D97-AF65-F5344CB8AC3E}">
        <p14:creationId xmlns:p14="http://schemas.microsoft.com/office/powerpoint/2010/main" xmlns="" val="2972587435"/>
      </p:ext>
    </p:extLst>
  </p:cSld>
  <p:clrMapOvr>
    <a:masterClrMapping/>
  </p:clrMapOvr>
  <p:transition advClick="0" advTm="20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8772"/>
            <a:ext cx="9144000" cy="6866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88640"/>
            <a:ext cx="8373616" cy="590465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Одним из условий нормального становления звукопроизношения является полноценная работа артикуляционного аппарата.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Бытующее мнение о том, что </a:t>
            </a:r>
            <a:r>
              <a:rPr lang="ru-RU" sz="2800" dirty="0" err="1">
                <a:latin typeface="Arial" panose="020B0604020202020204" pitchFamily="34" charset="0"/>
                <a:cs typeface="Arial" panose="020B0604020202020204" pitchFamily="34" charset="0"/>
              </a:rPr>
              <a:t>звукопроизносительная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сторона речи ребенка развивается самостоятельно, без специального воздействия и помощи взрослых — будто бы ребенок сам постепенно овладевает правильным произношением, — глубоко ошибочно. Но именно оно часто является причиной того, что развитие звуковой стороны речи, особенно в раннем возрасте, происходит самотеком, без должного внимания со стороны родителей, и поэтому значительное число детей дошкольного возраста имеет те или другие недочеты произношения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34073856"/>
      </p:ext>
    </p:extLst>
  </p:cSld>
  <p:clrMapOvr>
    <a:masterClrMapping/>
  </p:clrMapOvr>
  <p:transition advClick="0" advTm="2300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6284" y="-9293"/>
            <a:ext cx="9148580" cy="68614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3206" y="332656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Звуки речи образуются в результате сложного комплекса движений артикуляционных органов. Мы правильно произносим различные звуки, как изолированно, так и в речевом потоке, благодаря силе, хорошей подвижности органов речевого аппарата.</a:t>
            </a:r>
          </a:p>
          <a:p>
            <a:pPr marL="0" indent="0">
              <a:buNone/>
            </a:pP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	Таким 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образом, произношение звуков речи — это сложный двигательный навык.</a:t>
            </a:r>
          </a:p>
        </p:txBody>
      </p:sp>
    </p:spTree>
    <p:extLst>
      <p:ext uri="{BB962C8B-B14F-4D97-AF65-F5344CB8AC3E}">
        <p14:creationId xmlns:p14="http://schemas.microsoft.com/office/powerpoint/2010/main" xmlns="" val="2789711964"/>
      </p:ext>
    </p:extLst>
  </p:cSld>
  <p:clrMapOvr>
    <a:masterClrMapping/>
  </p:clrMapOvr>
  <p:transition advClick="0" advTm="2000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27931"/>
            <a:ext cx="9144000" cy="69573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16632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Для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четкой артикуляции нужны сильные, упругие и подвижные органы речи — язык, губы, мягкое нёбо. Артикуляция связана с работой многочисленных мышц, в том числе жевательных, глотательных</a:t>
            </a: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мимических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: процесс голосообразования происходит при участии органов дыхания (гортань, трахея, бронхи, легкие, диафрагма, межреберные мышцы).</a:t>
            </a: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Таким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образом, говоря о специальной логопедической гимнастике, следует иметь в виду упражнения многочисленных органов и мышц лица, ротовой полости, шеи, плечевого пояса, грудной клетки.</a:t>
            </a:r>
          </a:p>
        </p:txBody>
      </p:sp>
    </p:spTree>
    <p:extLst>
      <p:ext uri="{BB962C8B-B14F-4D97-AF65-F5344CB8AC3E}">
        <p14:creationId xmlns:p14="http://schemas.microsoft.com/office/powerpoint/2010/main" xmlns="" val="2143732349"/>
      </p:ext>
    </p:extLst>
  </p:cSld>
  <p:clrMapOvr>
    <a:masterClrMapping/>
  </p:clrMapOvr>
  <p:transition advClick="0" advTm="2000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17868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16632"/>
            <a:ext cx="8229600" cy="49685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Артикуляционная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гимнастика — это совокупность специальных упражнений, направленных на укрепление мышц речевого аппарата, развитие силы, подвижности органов, участвующих в речевом процессе.</a:t>
            </a:r>
          </a:p>
          <a:p>
            <a:pPr marL="0" indent="0">
              <a:buNone/>
            </a:pPr>
            <a:endParaRPr lang="ru-RU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Цель 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артикуляционной гимнастики — выработка полноценных движений и определенных положений органов артикуляционного аппарата, умение объединять простые движения в сложные, необходимые для правильного произнесения звуков.</a:t>
            </a:r>
          </a:p>
        </p:txBody>
      </p:sp>
    </p:spTree>
    <p:extLst>
      <p:ext uri="{BB962C8B-B14F-4D97-AF65-F5344CB8AC3E}">
        <p14:creationId xmlns:p14="http://schemas.microsoft.com/office/powerpoint/2010/main" xmlns="" val="1507297246"/>
      </p:ext>
    </p:extLst>
  </p:cSld>
  <p:clrMapOvr>
    <a:masterClrMapping/>
  </p:clrMapOvr>
  <p:transition advClick="0" advTm="2300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-8950"/>
            <a:ext cx="9155933" cy="68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404664"/>
            <a:ext cx="8229600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Сначала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упражнения выполняются в медленном темпе перед зеркалом, т. е. для достижения конечного результата используется зрительный самоконтроль. После того как ребенок научится выполнять движения, зеркало убирают, и функции контроля берут на себя собственные ощущения ребенка (ощущения движения и положения органов артикуляционного аппарата).</a:t>
            </a:r>
          </a:p>
          <a:p>
            <a:pPr marL="0" indent="0">
              <a:buNone/>
            </a:pP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	Если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у ребенка не получается какое-то движение, можно использовать механическую помощь, например поднять язык за верхние зубы с помощью шпателя, зонда и т. п. Ребенок не всегда точно ощущает, где должен находиться в данный момент его язык. Тогда взрослый концом ручки чайной ложки проводит в этом месте (например, у бугорков за верхними резцами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xmlns="" val="853572145"/>
      </p:ext>
    </p:extLst>
  </p:cSld>
  <p:clrMapOvr>
    <a:masterClrMapping/>
  </p:clrMapOvr>
  <p:transition advClick="0" advTm="2100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29376" y="-99392"/>
            <a:ext cx="9276523" cy="69573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6632"/>
            <a:ext cx="8229600" cy="60095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Артикуляционную гимнастику обычно выполняют сидя, так как в этом положении у ребенка спина прямая, тело не напряжено, руки и ноги находятся в спокойном состоянии. Размещать детей надо так, чтобы все они видели лицо взрослого. Лицо должно быть хорошо освещено, а губы — ярко окрашены.</a:t>
            </a:r>
          </a:p>
          <a:p>
            <a:pPr marL="0" indent="0">
              <a:buNone/>
            </a:pPr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Взрослый 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должен следить за качеством выполняемых каждым ребенком движений, в противном случае артикуляционная гимнастика не достигает своей цели.</a:t>
            </a:r>
          </a:p>
        </p:txBody>
      </p:sp>
    </p:spTree>
    <p:extLst>
      <p:ext uri="{BB962C8B-B14F-4D97-AF65-F5344CB8AC3E}">
        <p14:creationId xmlns:p14="http://schemas.microsoft.com/office/powerpoint/2010/main" xmlns="" val="4024457051"/>
      </p:ext>
    </p:extLst>
  </p:cSld>
  <p:clrMapOvr>
    <a:masterClrMapping/>
  </p:clrMapOvr>
  <p:transition advClick="0" advTm="2200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23" name="Picture 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7500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Первый комплекс 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1.Удерживание губ в улыбке, передние верхние, и нижние зубы обнажены.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2.Вытягивать губы вперёд трубочкой.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3.Чередовать положения губ: в улыбке - трубочкой.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4.Спокойное открывание и закрывание рта, губы в положение улыбки.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5.Язык широкий.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6.Язык узкий.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7.Чередование положений языка: широкий - узкий.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8.Подём языка за верхние зубы.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9.Чередование движений языка вверх - вниз.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10.Чередование следующих движений языка(при опущенном кончике): отодвинуть язык в глубь рта - приближать к передним нижним резцам.</a:t>
            </a:r>
          </a:p>
          <a:p>
            <a:pPr marL="0" indent="0">
              <a:buNone/>
            </a:pP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ru-RU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0125535"/>
      </p:ext>
    </p:extLst>
  </p:cSld>
  <p:clrMapOvr>
    <a:masterClrMapping/>
  </p:clrMapOvr>
  <p:transition advClick="0" advTm="2400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564</Words>
  <Application>Microsoft Office PowerPoint</Application>
  <PresentationFormat>Экран (4:3)</PresentationFormat>
  <Paragraphs>62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Муниципальное казенное дошкольное образовательное учреждение «Детский сад № 3 п.Теплое»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казенное дошкольное образовательное учреждение «Детский сад № 3 п.Теплое»</dc:title>
  <dc:creator>Жанна</dc:creator>
  <cp:lastModifiedBy>Буева</cp:lastModifiedBy>
  <cp:revision>7</cp:revision>
  <dcterms:created xsi:type="dcterms:W3CDTF">2020-04-23T16:14:43Z</dcterms:created>
  <dcterms:modified xsi:type="dcterms:W3CDTF">2020-04-28T10:43:26Z</dcterms:modified>
</cp:coreProperties>
</file>