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2C038-F64D-4BCB-AC29-62BC9DE43064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C5D32-2F65-4119-9908-F52F6C0F67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58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C5D32-2F65-4119-9908-F52F6C0F67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26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74" y="29166"/>
            <a:ext cx="9119026" cy="6828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3313" y="476672"/>
            <a:ext cx="7772400" cy="1470025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 3 п.Теплое»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9112" y="2420888"/>
            <a:ext cx="6525255" cy="1584176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Консультация для родителей «Роль и значение артикуляционной гимнастики»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8926" y="4572008"/>
            <a:ext cx="53595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</a:t>
            </a:r>
          </a:p>
          <a:p>
            <a:pPr algn="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учитель-логопед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4316071"/>
      </p:ext>
    </p:extLst>
  </p:cSld>
  <p:clrMapOvr>
    <a:masterClrMapping/>
  </p:clrMapOvr>
  <p:transition advClick="0" advTm="1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04788"/>
            <a:ext cx="9753600" cy="7267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Основной комплекс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1.Открыть рот и подержать открытым (а - а - а - а), закрыть.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2. «Заборчик» - губы в улыбке, видны верхние и нижние зубы.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3. «Хоботок» - губы вытянуты вперёд трубочкой.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4. «Лопатка» - широкий язык высунуть, расслабить, положить на нижнюю губу. Следить, чтобы язык не дрожал. Держать 10 - 15 секунд.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5. «Иголочка» - рот открыт. Узкий напряженный язык выдвинут вперёд. Чередовать «Лопатка» - «Иголочка».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6. «Часики» - рот приоткрыт. Губы растянуты в улыбку. Кончиком узкого языка попеременно тянуться под счет педагога к уголкам рта.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7. «Качели» - движение языка: нос - подбородок.</a:t>
            </a:r>
          </a:p>
        </p:txBody>
      </p:sp>
    </p:spTree>
    <p:extLst>
      <p:ext uri="{BB962C8B-B14F-4D97-AF65-F5344CB8AC3E}">
        <p14:creationId xmlns:p14="http://schemas.microsoft.com/office/powerpoint/2010/main" xmlns="" val="570553334"/>
      </p:ext>
    </p:extLst>
  </p:cSld>
  <p:clrMapOvr>
    <a:masterClrMapping/>
  </p:clrMapOvr>
  <p:transition advClick="0" advTm="25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04788"/>
            <a:ext cx="9753600" cy="726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18028" y="2967335"/>
            <a:ext cx="9380068" cy="1015663"/>
          </a:xfrm>
          <a:prstGeom prst="rect">
            <a:avLst/>
          </a:prstGeom>
          <a:noFill/>
          <a:scene3d>
            <a:camera prst="isometricRightUp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внимание!!!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8231656"/>
      </p:ext>
    </p:extLst>
  </p:cSld>
  <p:clrMapOvr>
    <a:masterClrMapping/>
  </p:clrMapOvr>
  <p:transition advClick="0" advTm="9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Своевременное овладение правильной, чистой речью имеет важное значение для формирования полноценной личности. Человек с хорошо развитой речью легко вступает в общение, он может понятно выражать свои мысли и желания, задавать вопросы, договариваться с партнерами о совместной деятельности, руководить коллективом. Речь не является врожденной способностью, она формируется постепенно, и ее развитие зависит от многих причин.</a:t>
            </a:r>
          </a:p>
        </p:txBody>
      </p:sp>
    </p:spTree>
    <p:extLst>
      <p:ext uri="{BB962C8B-B14F-4D97-AF65-F5344CB8AC3E}">
        <p14:creationId xmlns:p14="http://schemas.microsoft.com/office/powerpoint/2010/main" xmlns="" val="2972587435"/>
      </p:ext>
    </p:extLst>
  </p:cSld>
  <p:clrMapOvr>
    <a:masterClrMapping/>
  </p:clrMapOvr>
  <p:transition advClick="0"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8772"/>
            <a:ext cx="9144000" cy="6866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373616" cy="59046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Одним из условий нормального становления звукопроизношения является полноценная работа артикуляционного аппарата.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Бытующее мнение о том, что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звукопроизносительная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сторона речи ребенка развивается самостоятельно, без специального воздействия и помощи взрослых — будто бы ребенок сам постепенно овладевает правильным произношением, — глубоко ошибочно. Но именно оно часто является причиной того, что развитие звуковой стороны речи, особенно в раннем возрасте, происходит самотеком, без должного внимания со стороны родителей, и поэтому значительное число детей дошкольного возраста имеет те или другие недочеты произношения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34073856"/>
      </p:ext>
    </p:extLst>
  </p:cSld>
  <p:clrMapOvr>
    <a:masterClrMapping/>
  </p:clrMapOvr>
  <p:transition advClick="0" advTm="23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284" y="-9293"/>
            <a:ext cx="9148580" cy="686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206" y="33265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Звуки речи образуются в результате сложного комплекса движений артикуляционных органов. Мы правильно произносим различные звуки, как изолированно, так и в речевом потоке, благодаря силе, хорошей подвижности органов речевого аппарата.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Таким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образом, произношение звуков речи — это сложный двигательный навык.</a:t>
            </a:r>
          </a:p>
        </p:txBody>
      </p:sp>
    </p:spTree>
    <p:extLst>
      <p:ext uri="{BB962C8B-B14F-4D97-AF65-F5344CB8AC3E}">
        <p14:creationId xmlns:p14="http://schemas.microsoft.com/office/powerpoint/2010/main" xmlns="" val="2789711964"/>
      </p:ext>
    </p:extLst>
  </p:cSld>
  <p:clrMapOvr>
    <a:masterClrMapping/>
  </p:clrMapOvr>
  <p:transition advClick="0" advTm="2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931"/>
            <a:ext cx="9144000" cy="695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четкой артикуляции нужны сильные, упругие и подвижные органы речи — язык, губы, мягкое нёбо. Артикуляция связана с работой многочисленных мышц, в том числе жевательных, глотательных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мимических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процесс голосообразования происходит при участии органов дыхания (гортань, трахея, бронхи, легкие, диафрагма, межреберные мышцы).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Таким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образом, говоря о специальной логопедической гимнастике, следует иметь в виду упражнения многочисленных органов и мышц лица, ротовой полости, шеи, плечевого пояса, грудной клетки.</a:t>
            </a:r>
          </a:p>
        </p:txBody>
      </p:sp>
    </p:spTree>
    <p:extLst>
      <p:ext uri="{BB962C8B-B14F-4D97-AF65-F5344CB8AC3E}">
        <p14:creationId xmlns:p14="http://schemas.microsoft.com/office/powerpoint/2010/main" xmlns="" val="2143732349"/>
      </p:ext>
    </p:extLst>
  </p:cSld>
  <p:clrMapOvr>
    <a:masterClrMapping/>
  </p:clrMapOvr>
  <p:transition advClick="0" advTm="2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786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Артикуляционная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гимнастика — это совокупность специальных упражнений, направленных на укрепление мышц речевого аппарата, развитие силы, подвижности органов, участвующих в речевом процессе.</a:t>
            </a: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Цель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артикуляционной гимнастики — выработка полноценных движений и определенных положений органов артикуляционного аппарата, умение объединять простые движения в сложные, необходимые для правильного произнесения звуков.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507297246"/>
      </p:ext>
    </p:extLst>
  </p:cSld>
  <p:clrMapOvr>
    <a:masterClrMapping/>
  </p:clrMapOvr>
  <p:transition advClick="0" advTm="23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8950"/>
            <a:ext cx="9155933" cy="68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Сначала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выполняются в медленном темпе перед зеркалом, т. е. для достижения конечного результата используется зрительный самоконтроль. После того как ребенок научится выполнять движения, зеркало убирают, и функции контроля берут на себя собственные ощущения ребенка (ощущения движения и положения органов артикуляционного аппарата).</a:t>
            </a:r>
          </a:p>
          <a:p>
            <a:pPr marL="0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 ребенка не получается какое-то движение, можно использовать механическую помощь, например поднять язык за верхние зубы с помощью шпателя, зонда и т. п. Ребенок не всегда точно ощущает, где должен находиться в данный момент его язык. Тогда взрослый концом ручки чайной ложки проводит в этом месте (например, у бугорков за верхними резцами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853572145"/>
      </p:ext>
    </p:extLst>
  </p:cSld>
  <p:clrMapOvr>
    <a:masterClrMapping/>
  </p:clrMapOvr>
  <p:transition advClick="0" advTm="2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9376" y="-99392"/>
            <a:ext cx="9276523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Артикуляционную гимнастику обычно выполняют сидя, так как в этом положении у ребенка спина прямая, тело не напряжено, руки и ноги находятся в спокойном состоянии. Размещать детей надо так, чтобы все они видели лицо взрослого. Лицо должно быть хорошо освещено, а губы — ярко окрашены.</a:t>
            </a: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Взрослый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должен следить за качеством выполняемых каждым ребенком движений, в противном случае артикуляционная гимнастика не достигает своей цели.</a:t>
            </a:r>
          </a:p>
        </p:txBody>
      </p:sp>
    </p:spTree>
    <p:extLst>
      <p:ext uri="{BB962C8B-B14F-4D97-AF65-F5344CB8AC3E}">
        <p14:creationId xmlns:p14="http://schemas.microsoft.com/office/powerpoint/2010/main" xmlns="" val="4024457051"/>
      </p:ext>
    </p:extLst>
  </p:cSld>
  <p:clrMapOvr>
    <a:masterClrMapping/>
  </p:clrMapOvr>
  <p:transition advClick="0" advTm="2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500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Первый комплекс 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1.Удерживание губ в улыбке, передние верхние, и нижние зубы обнажены.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2.Вытягивать губы вперёд трубочкой.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3.Чередовать положения губ: в улыбке - трубочкой.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4.Спокойное открывание и закрывание рта, губы в положение улыбки.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5.Язык широкий.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6.Язык узкий.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7.Чередование положений языка: широкий - узкий.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8.Подём языка за верхние зубы.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9.Чередование движений языка вверх - вниз.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10.Чередование следующих движений языка(при опущенном кончике): отодвинуть язык в глубь рта - приближать к передним нижним резцам.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125535"/>
      </p:ext>
    </p:extLst>
  </p:cSld>
  <p:clrMapOvr>
    <a:masterClrMapping/>
  </p:clrMapOvr>
  <p:transition advClick="0" advTm="2400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564</Words>
  <Application>Microsoft Office PowerPoint</Application>
  <PresentationFormat>Экран (4:3)</PresentationFormat>
  <Paragraphs>62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Муниципальное казенное дошкольное образовательное учреждение «Детский сад № 3 п.Теплое»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учреждение «Детский сад № 3 п.Теплое»</dc:title>
  <dc:creator>Жанна</dc:creator>
  <cp:lastModifiedBy>Буева</cp:lastModifiedBy>
  <cp:revision>7</cp:revision>
  <dcterms:created xsi:type="dcterms:W3CDTF">2020-04-23T16:14:43Z</dcterms:created>
  <dcterms:modified xsi:type="dcterms:W3CDTF">2020-04-28T10:43:26Z</dcterms:modified>
</cp:coreProperties>
</file>