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4" y="4071943"/>
            <a:ext cx="7384485" cy="1862722"/>
          </a:xfrm>
        </p:spPr>
        <p:txBody>
          <a:bodyPr>
            <a:normAutofit/>
          </a:bodyPr>
          <a:lstStyle/>
          <a:p>
            <a:pPr algn="r"/>
            <a:r>
              <a:rPr lang="ru-RU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Подготовил воспитатель</a:t>
            </a:r>
          </a:p>
          <a:p>
            <a:pPr algn="r"/>
            <a:r>
              <a:rPr lang="ru-RU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первой младшей группы</a:t>
            </a:r>
          </a:p>
          <a:p>
            <a:pPr algn="r"/>
            <a:r>
              <a:rPr lang="ru-RU" sz="2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Волкова Ольга Николаевна</a:t>
            </a:r>
            <a:endParaRPr lang="ru-RU" sz="23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196752"/>
            <a:ext cx="8429684" cy="2016224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Консультация для родителей</a:t>
            </a:r>
            <a:r>
              <a:rPr lang="ru-RU" sz="4000" dirty="0" smtClean="0">
                <a:effectLst/>
                <a:latin typeface="Monotype Corsiva" pitchFamily="66" charset="0"/>
                <a:cs typeface="Arial" pitchFamily="34" charset="0"/>
              </a:rPr>
              <a:t/>
            </a:r>
            <a:br>
              <a:rPr lang="ru-RU" sz="4000" dirty="0" smtClean="0">
                <a:effectLst/>
                <a:latin typeface="Monotype Corsiva" pitchFamily="66" charset="0"/>
                <a:cs typeface="Arial" pitchFamily="34" charset="0"/>
              </a:rPr>
            </a:br>
            <a:r>
              <a:rPr lang="ru-RU" sz="4000" dirty="0" smtClean="0">
                <a:effectLst/>
                <a:latin typeface="Monotype Corsiva" pitchFamily="66" charset="0"/>
                <a:cs typeface="Arial" pitchFamily="34" charset="0"/>
              </a:rPr>
              <a:t/>
            </a:r>
            <a:br>
              <a:rPr lang="ru-RU" sz="4000" dirty="0" smtClean="0">
                <a:effectLst/>
                <a:latin typeface="Monotype Corsiva" pitchFamily="66" charset="0"/>
                <a:cs typeface="Arial" pitchFamily="34" charset="0"/>
              </a:rPr>
            </a:br>
            <a:r>
              <a:rPr lang="ru-RU" sz="4000" dirty="0" smtClean="0">
                <a:solidFill>
                  <a:srgbClr val="CC00CC"/>
                </a:solidFill>
                <a:effectLst/>
                <a:latin typeface="Monotype Corsiva" pitchFamily="66" charset="0"/>
                <a:cs typeface="Arial" pitchFamily="34" charset="0"/>
              </a:rPr>
              <a:t>«Экспериментируйте </a:t>
            </a:r>
            <a:r>
              <a:rPr lang="ru-RU" sz="4000" dirty="0">
                <a:solidFill>
                  <a:srgbClr val="CC00CC"/>
                </a:solidFill>
                <a:effectLst/>
                <a:latin typeface="Monotype Corsiva" pitchFamily="66" charset="0"/>
                <a:cs typeface="Arial" pitchFamily="34" charset="0"/>
              </a:rPr>
              <a:t>вместе с детьми</a:t>
            </a:r>
            <a:r>
              <a:rPr lang="ru-RU" sz="4000" dirty="0" smtClean="0">
                <a:solidFill>
                  <a:srgbClr val="CC00CC"/>
                </a:solidFill>
                <a:effectLst/>
                <a:latin typeface="Monotype Corsiva" pitchFamily="66" charset="0"/>
                <a:cs typeface="Arial" pitchFamily="34" charset="0"/>
              </a:rPr>
              <a:t>»</a:t>
            </a:r>
            <a:endParaRPr lang="ru-RU" sz="4000" dirty="0">
              <a:solidFill>
                <a:srgbClr val="CC00CC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3422030"/>
      </p:ext>
    </p:extLst>
  </p:cSld>
  <p:clrMapOvr>
    <a:masterClrMapping/>
  </p:clrMapOvr>
  <p:transition spd="slow" advClick="0" advTm="10000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7158" y="836712"/>
            <a:ext cx="8572560" cy="5688632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«Секретное письмо»</a:t>
            </a:r>
            <a:endParaRPr lang="ru-RU" sz="11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Поиграйте с ребенком в сыщиков, которые нашли важные улики — таинственные послания. Напишите друг другу зашифрованные письма. Сделать это можно несколькими способами: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Вариант 1. Возьмите лист белой бумаги, обмакните тонкую кисточку в молоко и напишите послание. Написанное обязательно должно просохнуть! Затем подержите лист над паром или просушите его утюгом.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Вариант 2. Выдавите лимонный сок. Это и будут ваши симпатические чернила. Возьмите лист белой бумаги, обмакните кисточку в сок и напишите вашу шифровку. Чтобы ее прочитать, необходимо слегка намазать йодом строчки.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«Чистый лед»</a:t>
            </a:r>
            <a:endParaRPr lang="ru-RU" sz="11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Вам потребуется: обычная, сладкая и соленая вода.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Сообщите малышу о том, что лед в Северном Ледовитом океане пресный, хотя вода в нем соленая. Заранее заморозьте кубики с обычной, соленой и сладкой водой, расколите каждый кубик льда на половинки. Спросите у ребенка, как ему кажется, если заморозить сладкую или соленую воду, лед тоже будет соленым или сладким? Наверняка, ребенок скажет «да». И ошибется. Замерзая и превращаясь в лед, вода как бы изгоняет из растущего кристалла все примеси и чужеродные молекулы. Для убедительности дайте малышу лизнуть получившиеся ледышки. Таким образом, вода, замерзая, освобождается от солей и сахара.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  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«Куда делась вода?»</a:t>
            </a:r>
            <a:endParaRPr lang="ru-RU" sz="11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Все дети просто обожают мыться в ванне. Проведите такой опыт. Для этого ванну нужно наполнить водой. Но прежде надуйте воздушный шарик, завяжите его прочной веревочкой, именно 15 сантиметров длиной, второй конец которой привяжите к пробке, прикрывающей сливное отверстие. Пусть малыш сам откроет кран с водой. Теперь отвлекитесь, поиграйте с ребенком или почитайте ему. Через 20-30 минут посмотрите, набралась ли вода в ванну. Нет? Но ведь ребенок сам открыл кран и его никто не закрывал. Куда же делась вода? Повторите этот опыт еще раз, но только не уходите на этот раз из ванны, а посмотрите, кто выпустил всю воду. Увидели? Теперь давайте разберемся, как это произошло. Когда воды в ванне наберется достаточно много, веревочка, привязанная к пробке и шарику, натягивается. Чем выше поднимается уровень воды, тем сильнее натягивается веревка, вода с силой давит на шарик (но ведь утонуть он не может), он поднимается вместе с водой до критического уровня, а потом выдергивает пробку.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Подскажите ребенку: «Теперь, если будешь проделывать этот опыт каждый раз, готовясь мыться в ванне, можешь не беспокоиться, что вода перельется через края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659667"/>
      </p:ext>
    </p:extLst>
  </p:cSld>
  <p:clrMapOvr>
    <a:masterClrMapping/>
  </p:clrMapOvr>
  <p:transition spd="slow" advClick="0" advTm="30000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836712"/>
            <a:ext cx="7128792" cy="568863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«Солёные кристаллы</a:t>
            </a:r>
            <a:r>
              <a:rPr lang="ru-RU" sz="1300" b="1" i="1" dirty="0" smtClean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3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Многие из нас в школьные годы выращивали кристаллы из соли. Этот опыт будет интересен и современным детям. Первым делом необходимо приготовить перенасыщенный раствор соли (при достаточном количестве она должна перестать растворяться в воде). Лучше всего использовать теплую дистиллированную воду (ее также можно немного подкрасить). Когда раствор будет готов, его нужно перелить в новую емкость, чтобы избавиться от частичек грязи. Затем в раствор опускается медная проволока с небольшой петлей на конце. Проволоку можно изогнуть по-разному, от этого будет зависеть форма получившихся кристаллов. На некоторое время емкость нужно поставить в теплое место. После этого, по мере остывания раствора, соль начнет оседать на проволоке.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Эксперименты для детей старшего дошкольного возраста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356992"/>
            <a:ext cx="3816424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625687524"/>
      </p:ext>
    </p:extLst>
  </p:cSld>
  <p:clrMapOvr>
    <a:masterClrMapping/>
  </p:clrMapOvr>
  <p:transition spd="slow" advClick="0" advTm="21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836712"/>
            <a:ext cx="7128792" cy="568863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«Самонадувающийся шарик</a:t>
            </a:r>
            <a:r>
              <a:rPr lang="ru-RU" sz="1300" b="1" i="1" dirty="0" smtClean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3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Этот простой опыт позволяет надуть шарик весьма необычным образом. Для эксперимента необходимо растворить в бутылке с водой 1 столовую ложку пищевой соды. Затем в другой емкости нужно смешать 3 столовые ложки уксуса и лимонный сок (выжать 1 лимон). С помощью воронки вливаем получившуюся смесь в бутылку и надеваем воздушный шарик на горлышко. Сделать это нужно максимально быстро, пока бутылка наполнена углекислым газом. Именно он и надувает шарик.</a:t>
            </a: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300" dirty="0"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Самонадувающийся шарик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36912"/>
            <a:ext cx="4991100" cy="3328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39147439"/>
      </p:ext>
    </p:extLst>
  </p:cSld>
  <p:clrMapOvr>
    <a:masterClrMapping/>
  </p:clrMapOvr>
  <p:transition spd="slow" advClick="0" advTm="22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42910" y="428604"/>
            <a:ext cx="7959258" cy="5429288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 smtClean="0">
                <a:latin typeface="Arial" pitchFamily="34" charset="0"/>
                <a:cs typeface="Arial" pitchFamily="34" charset="0"/>
              </a:rPr>
              <a:t>Выводы</a:t>
            </a: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200" dirty="0"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Эксперименты – это увлекательный способ разнообразить ваш досуг и рассказать ребенку о мире вокруг, объяснить природу различных явлений, развить мышление и внимание малыша. Описанные нами опыты просты и практически не требуют специальных приготовлений. А какие неподдельные 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эмоции Вы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увидите у крохи, совершающего свои первые научные открытия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!</a:t>
            </a: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Будьте здоровы!!</a:t>
            </a:r>
            <a:endParaRPr lang="ru-RU" sz="66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500" b="1" dirty="0" smtClean="0"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3154875"/>
      </p:ext>
    </p:extLst>
  </p:cSld>
  <p:clrMapOvr>
    <a:masterClrMapping/>
  </p:clrMapOvr>
  <p:transition spd="slow" advClick="0" advTm="20000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28596" y="214290"/>
            <a:ext cx="8358246" cy="3777600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Маленькие дети – прирожденные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исследователи. Мы подготовили 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вас 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подборку занимательных опытов для детей дошкольного возраста.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Ребёнок – природный исследователь </a:t>
            </a: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окружающего мира. Мир открывается ребенку через опыт его личных ощущений, действий, переживаний. Благодаря этому он познает мир, в который пришел. Он изучает все как может и чем может – глазами, руками, языком, носом. Он радуется даже самому маленькому открытию. Дети дошкольного возраста по природе своей – пытливые исследователи окружающего мира. Простые в исполнении эксперименты с использованием подручных материалов не только приводят в восторг каждого малыша, но и развивают любознательность, творческие способности, учат устанавливать причинно-следственные связи, расширяют представление о мире и свойствах веществ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процессе экспериментирования дошкольник получает возможность удовлетворить присущую ему любознательность, найти ответ на множество интересующих вопросов: Почему? Зачем? Как? Что будет если? Почувствовать себя учёным, исследователем, первооткрывателем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C:\Users\Elena\AppData\Local\Microsoft\Windows\Temporary Internet Files\Content.Word\20180928_11142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286380" y="4214818"/>
            <a:ext cx="3330253" cy="24436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73610964"/>
      </p:ext>
    </p:extLst>
  </p:cSld>
  <p:clrMapOvr>
    <a:masterClrMapping/>
  </p:clrMapOvr>
  <p:transition spd="slow" advClick="0" advTm="21000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42910" y="285728"/>
            <a:ext cx="7929618" cy="6357982"/>
          </a:xfrm>
        </p:spPr>
        <p:txBody>
          <a:bodyPr>
            <a:normAutofit fontScale="32500" lnSpcReduction="20000"/>
          </a:bodyPr>
          <a:lstStyle/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Несложные опыты и эксперименты можно организовать и дома</a:t>
            </a:r>
            <a:endParaRPr lang="ru-RU" sz="43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43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этого не требуется больших усилий, только желание, немного фантазии и конечно, некоторые научные знания. Любое место в квартире может стать местом для эксперимента.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детей младшего дошкольного возраста подойдут красочные и быстрые эксперименты, в которых хорошо заметен результат. Несмотря на то, что ребенок еще маленький, постарайтесь, чтобы он был не просто наблюдателем, а помогал Вам проводить опыт.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детей старшего дошкольного возраста подойдут более сложные опыты и эксперименты, которые требуют строгого соблюдения правил безопасности, так как для их проведения необходимы разнообразные химические </a:t>
            </a:r>
            <a:r>
              <a:rPr lang="ru-RU" sz="43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компоненты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Ванная комната:</a:t>
            </a:r>
            <a:r>
              <a:rPr lang="ru-RU" sz="4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во время мытья ребёнок может узнать много интересного о свойствах воды, мыла, о растворимости веществ. Например: Что быстрее растворится: морская соль, пена для ванны, хвойный экстракт, кусочки мыла и т.п.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Кухня </a:t>
            </a:r>
            <a:r>
              <a:rPr lang="ru-RU" sz="4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это место, где ребёнок мешает родителям, особенно маме, когда она готовит еду. Если у вас двое или трое детей, можно устроить соревнования между юными физиками. Поставьте на стол несколько одинаковых ёмкостей, низкую миску с водой и поролоновые губки разного размера и цвета. В миску налейте воды примерно на 1,5 см. Пусть дети положат губки в воду и угадают, какая из них наберёт в себя больше воды. Отожмите воду в приготовленные баночки. У кого больше? Почему? Можно ли набрать в губку столько воды, сколь хочешь? А если предоставить губке полную свободу? Пусть дети сами ответят на эти вопросы. Важно только, чтобы вопросы ребёнка не оставались без ответа. Если вы не знаете точного (научного) ответа, необходимо обратится к справочной литературе.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3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Ребёнок рисует</a:t>
            </a:r>
            <a:r>
              <a:rPr lang="ru-RU" sz="4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43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У него кончилась зелёная краска. Предложите ему попробовать сделать эту краску самому. Посмотрите, как он будет действовать, что будет делать. Не вмешивайтесь и не подсказывайте. Догадается ли он, что надо смешать синюю и желтую краску? Если у него ничего не получиться, подскажите, что надо смешать две краски. Путём проб и ошибок ребёнок найдёт верное решение.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44158587"/>
      </p:ext>
    </p:extLst>
  </p:cSld>
  <p:clrMapOvr>
    <a:masterClrMapping/>
  </p:clrMapOvr>
  <p:transition spd="slow" advClick="0" advTm="20000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7158" y="0"/>
            <a:ext cx="8572560" cy="4207344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Экспериментирование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– это как игра – ведущая деятельность дошкольника. Цель экспериментирования – вести детей вверх ступень за ступенью в познании окружающего мира. Ребёнок научиться определять наилучший способ решения встающих перед ним задач и находить ответы на возникающие вопросы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этого необходимо соблюдать некоторые правила</a:t>
            </a:r>
            <a:r>
              <a:rPr lang="ru-RU" sz="1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1.Установите цель эксперимента (для чего мы проводим опыт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Подберите материалы (список всего необходимого для проведения опыта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Обсудите процесс (поэтапные инструкции по проведению эксперимента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Подведите итоги (точное описание ожидаемого результата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Объясните почему? Доступными для ребёнка словами.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3490864546"/>
      </p:ext>
    </p:extLst>
  </p:cSld>
  <p:clrMapOvr>
    <a:masterClrMapping/>
  </p:clrMapOvr>
  <p:transition spd="slow" advClick="0" advTm="23000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28596" y="428604"/>
            <a:ext cx="8215370" cy="5929354"/>
          </a:xfrm>
        </p:spPr>
        <p:txBody>
          <a:bodyPr>
            <a:normAutofit/>
          </a:bodyPr>
          <a:lstStyle/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Помните!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проведении эксперимента главное – безопасность вас и вашего ребёнка</a:t>
            </a:r>
            <a:r>
              <a:rPr lang="ru-RU" sz="1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Техника безопасности</a:t>
            </a:r>
            <a:r>
              <a:rPr lang="ru-RU" sz="1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3600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Все эксперименты должны проводиться только под присмотром взрослого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Желательно использовать исключительно безопасные для детей материалы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разрешайте малышу трогать руками вещества, которые могут представлять опасность, наклоняться над реагентами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необходимости нужно использовать защитные приспособления (очки, перчатки, маски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защиты мебели можно использовать плетку или скатерть.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9151286"/>
      </p:ext>
    </p:extLst>
  </p:cSld>
  <p:clrMapOvr>
    <a:masterClrMapping/>
  </p:clrMapOvr>
  <p:transition spd="slow" advClick="0" advTm="23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</a:t>
            </a:r>
            <a:r>
              <a:rPr lang="ru-RU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71472" y="980728"/>
            <a:ext cx="8143932" cy="540060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i="1" dirty="0" smtClean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lang="ru-RU" sz="15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: «Твердое – жидкое»</a:t>
            </a:r>
            <a:endParaRPr lang="ru-RU" sz="15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купании ребенка в ванной проведите эксперимент: пусть он резко ударит по воде ладошкой и ощутит, что вода может проявлять признаки твердости. Вода может стать твердой, когда замерзнет и превратится в лед. Вода может быть и твердой и жидкой. Воду нельзя пощупать, она жидкая. Воду можно только потрогать и сказать, какая она: холодная или горячая.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Бросьте в ванну кусочек льда, пусть ребенок поиграет с ним. Обратите его внимание на то, что лед тает – кусочек становиться все меньше и меньше (лучше приготовить большой кусок льда – заморозить воду в кружке), лед твердый и превращается в воду.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b="1" i="1" dirty="0" smtClean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i="1" dirty="0" smtClean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lang="ru-RU" sz="15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: «Жидкое – твердое»</a:t>
            </a:r>
            <a:endParaRPr lang="ru-RU" sz="15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Проведите «опыт» по плаванию парафина и его отвердению (можно использовать кусок парафиновой свечки). Пусть ребенок вместе с вами положит парафин в миску и расплавит его на плите в миске под вашим контролем. Несколько раз повторите: «парафин твердый – нагреваем – превращается в жидкость». Затем снимите с огня миску и понаблюдайте с ребенком за отвердением парафина. Пусть ребенок вместе с вами положит в морозильную камеру холодильника воду или компот, и проследить за превращением жидкости в лед (посмотреть через час, через два часа: не затвердела ли вода?). Затем пусть он растопит лед на плите в миске под вашим контролем, и несколько раз повторите: «Лед твердый – нагреваем – превращается в жидкую воду</a:t>
            </a:r>
            <a:r>
              <a:rPr lang="ru-RU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9025327"/>
      </p:ext>
    </p:extLst>
  </p:cSld>
  <p:clrMapOvr>
    <a:masterClrMapping/>
  </p:clrMapOvr>
  <p:transition spd="slow" advClick="0" advTm="21000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85720" y="980728"/>
            <a:ext cx="8643998" cy="540060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«Испарение»</a:t>
            </a:r>
            <a:endParaRPr lang="ru-RU" sz="14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Проведите опыт по испарению воды во время кипения: воду в столовой ложке нагреваем над огнём свечи, и, когда вода закипит, понаблюдайте с ребенком за кипением воды и постепенным испарением. Обратите внимание на три фазы кипения: начало (вода начинает нагреваться), промежуточная (появление маленьких пузырьков на дне) и последняя (бурное кипение). Проведите опыт по испарению капельки одеколона (духов): капните немного на блюдце, понаблюдайте с ребенком за уменьшением объема капли. Предложите ребенку зарисовать фазы испарения: начало (исходная каплю), промежуточное состояние (капля заметно уменьшилась) и конечное (капля исчезла).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«Выпаривание соли»</a:t>
            </a:r>
            <a:endParaRPr lang="ru-RU" sz="14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Проведите с ребенком опыт по выпариванию соли из соленой воды. Размешайте в стакане ложку соли. Покажите ребенку, как соль растворилась в воде: вода прозрачная и соленая. Спросите у ребенка, где соль и почему ее не видно. Обратите внимание ребенка на то, что соль стала невидимой в воде, потому что она растворилась. Предложите зарисовать процесс растворения соли: первая фаза (соль на дне стакана), вторая (вода мутная, соль размешивается ложкой) и третья (соли не видно, вода прозрачная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 Затем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возьмите кастрюлю, вылейте в нее соленую воду из стакана и поставьте на огонь. Понаблюдайте за процессом испарения воды и образования соли. Предложите зарисовать процесс испарения воды: первая фаза (кастрюля с соленой водой), вторая фаза (кипение воды), третья фаза (кастрюля без воды, но с солью).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071410"/>
      </p:ext>
    </p:extLst>
  </p:cSld>
  <p:clrMapOvr>
    <a:masterClrMapping/>
  </p:clrMapOvr>
  <p:transition spd="slow" advClick="0" advTm="23000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980728"/>
            <a:ext cx="6400800" cy="5400600"/>
          </a:xfrm>
        </p:spPr>
        <p:txBody>
          <a:bodyPr>
            <a:normAutofit fontScale="92500" lnSpcReduction="200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«Конденсация»</a:t>
            </a:r>
            <a:endParaRPr lang="ru-RU" sz="15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Проведите опыт по конденсации пара. Используйте для этого холодное стекло или небольшое зеркало (можно использовать черпак с холодной водой). Налейте воду в кастрюлю, доведите воду до кипения и поставьте на небольшом расстоянии от кастрюли к испаряющейся воде холодное стекло или зеркало. Понаблюдайте, как на зеркале конденсируются капельки воды. Обсудите результат опыта. Обратите внимание на то, что пар – это газообразное состояние воды. Вода при нагревании испаряется, а пар, соприкасаясь с холодной поверхностью, охлаждается и превращается снова в воду.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b="1" i="1" dirty="0" smtClean="0"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i="1" dirty="0" smtClean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lang="ru-RU" sz="15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: «Свойства веществ»</a:t>
            </a:r>
            <a:endParaRPr lang="ru-RU" sz="15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Обратите внимание детей на различную форму, которую принимает вода в различных сосудах – в кастрюле, в стакане, в тарелке, половнике, в аквариуме и т.д. Налейте воду в разные сосуды и поместите в морозильную камеру. После того как вода замерзнет, достаньте лед из каждого сосуда и покажите ребенку соответствие между формой льда и емкостью, в которой он был заморожен. Предложите ребенку зарисовать лед и сосуд, в котором он замерзал.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«Воздух и его свойства»</a:t>
            </a:r>
            <a:endParaRPr lang="ru-RU" sz="15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Дайте ребенку во время купания в ванной надувную игрушку или игрушку – свистульку с дырочкой. Погружайте игрушку в воду и наблюдайте за тем, как из них выходит воздух. Предложите ребенку зарисовать, как пузырьки воздуха выходят в воде из игрушки</a:t>
            </a:r>
            <a:r>
              <a:rPr lang="ru-RU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4186111"/>
      </p:ext>
    </p:extLst>
  </p:cSld>
  <p:clrMapOvr>
    <a:masterClrMapping/>
  </p:clrMapOvr>
  <p:transition spd="slow" advClick="0" advTm="25000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Экспериментируем </a:t>
            </a:r>
            <a:r>
              <a:rPr lang="ru-RU" sz="3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дома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980728"/>
            <a:ext cx="6400800" cy="5400600"/>
          </a:xfrm>
        </p:spPr>
        <p:txBody>
          <a:bodyPr>
            <a:normAutofit fontScale="92500" lnSpcReduction="10000"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«Воздух вокруг нас»</a:t>
            </a:r>
            <a:endParaRPr lang="ru-RU" sz="14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Продемонстрируйте ребенку вентилятор: его лопасти заставляют воздух двигаться – создают ветер, ветер – это воздух, который движется, и мы его чувствуем. Воздух всегда вокруг нас, но он невидим. Взяв стакан, спросите у ребенка, есть ли что-нибудь в стакане. Переверните стакан вверх дном. Снова спросите у ребенка, есть ли что-то в стакане. Затем опустите стакан в воду. Удерживая его в положении вверх дном. Потихоньку наклоняйте стакан, показывая, как из него выходит воздух. Обсудите с ребенком проведенные опыты.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«Два апельсина»</a:t>
            </a:r>
            <a:endParaRPr lang="ru-RU" sz="14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Погрузите в миску с водой апельсин и увидите, как хорошо он умеет плавать. Затем очистите тот же апельсин и положите его в воду: он тут же опустится на дно. Почему? Расскажите ребенку, что в кожуре апельсина много пузырьков воздуха, он держится за их счет, как на «надувной подушке»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i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Тема: «Плавание тел»</a:t>
            </a:r>
            <a:endParaRPr lang="ru-RU" sz="14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 время купания в ванной дайте ребенку несколько предметов, которые плавают и тонут в воде: ложку, камушек, карандаш, крышку от мыльницы. Карандаш не тонет, потому что он легче воды, а крышка от мыльницы не тонет, потому что у нее есть бортики. Пусть ребенок нагрузит кораблик-мыльницу мелкими предметами и посмотрит, как он погружается все глубже и глубже в воду. Перед купанием ребенка в ванной обратите его внимание на уровень воды перед погружением – можно отметить уровень воды кусочком пластилина; после погружения уровень воды поднимается.</a:t>
            </a:r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6487220"/>
      </p:ext>
    </p:extLst>
  </p:cSld>
  <p:clrMapOvr>
    <a:masterClrMapping/>
  </p:clrMapOvr>
  <p:transition spd="slow" advClick="0" advTm="22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</TotalTime>
  <Words>1277</Words>
  <Application>Microsoft Office PowerPoint</Application>
  <PresentationFormat>Экран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Консультация для родителей  «Экспериментируйте вместе с детьми»</vt:lpstr>
      <vt:lpstr>Слайд 2</vt:lpstr>
      <vt:lpstr>Слайд 3</vt:lpstr>
      <vt:lpstr>Слайд 4</vt:lpstr>
      <vt:lpstr>Слайд 5</vt:lpstr>
      <vt:lpstr>Экспериментируем дома </vt:lpstr>
      <vt:lpstr>Экспериментируем дома </vt:lpstr>
      <vt:lpstr>Экспериментируем дома </vt:lpstr>
      <vt:lpstr>Экспериментируем дома </vt:lpstr>
      <vt:lpstr>Экспериментируем дома </vt:lpstr>
      <vt:lpstr>Экспериментируем дома </vt:lpstr>
      <vt:lpstr>Экспериментируем дома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Буева</cp:lastModifiedBy>
  <cp:revision>12</cp:revision>
  <dcterms:created xsi:type="dcterms:W3CDTF">2020-04-27T12:27:19Z</dcterms:created>
  <dcterms:modified xsi:type="dcterms:W3CDTF">2020-04-28T10:38:06Z</dcterms:modified>
</cp:coreProperties>
</file>