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97" r:id="rId4"/>
    <p:sldId id="262" r:id="rId5"/>
    <p:sldId id="263" r:id="rId6"/>
    <p:sldId id="264" r:id="rId7"/>
    <p:sldId id="265" r:id="rId8"/>
    <p:sldId id="266" r:id="rId9"/>
    <p:sldId id="276" r:id="rId10"/>
    <p:sldId id="298" r:id="rId11"/>
    <p:sldId id="29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5747" autoAdjust="0"/>
  </p:normalViewPr>
  <p:slideViewPr>
    <p:cSldViewPr>
      <p:cViewPr varScale="1">
        <p:scale>
          <a:sx n="84" d="100"/>
          <a:sy n="84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DDF6-221D-4A84-8589-6C31ABB6500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B7CE9-8798-4756-9BDB-48B667888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6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coloring-book.biz/raskraski/razvivayushchie-propisi-schet/graficheskiy-diktant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doshkolnik.net/podgotovka-k-shkole/graficheskie-diktanty/po-kletochkam-dlya-doshkolnikov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grafdiktant.ru/r/5-let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6454500" cy="677108"/>
          </a:xfrm>
          <a:prstGeom prst="rect">
            <a:avLst/>
          </a:prstGeom>
          <a:ln w="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казенное дошкольное образовательное учреждение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«Детский сад №3 п. Теплое»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5722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«Весёлые клеточки»</a:t>
            </a:r>
            <a:endParaRPr lang="ru-RU" sz="8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86322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 старшей группы: </a:t>
            </a:r>
          </a:p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Игнатова Алла Михайловна</a:t>
            </a:r>
          </a:p>
        </p:txBody>
      </p:sp>
      <p:pic>
        <p:nvPicPr>
          <p:cNvPr id="5" name="Picture 12" descr="умник 1 без т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7143768" y="3000372"/>
            <a:ext cx="17426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 и более короткий вариант записи: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диктовки графического диктанта следует читать: 1 клетка вправо, 3 клетки вверх, 2 клетки влево, 4 клетки вниз, 1 клетка вправо.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2857500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3667299" cy="3860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r="5000" b="21419"/>
          <a:stretch/>
        </p:blipFill>
        <p:spPr>
          <a:xfrm>
            <a:off x="4716016" y="2513100"/>
            <a:ext cx="3152261" cy="38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20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763284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Предлагаю выполнить с ребенком небольшое задание и узнать,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спряталась за этими командами?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Старт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расстоянии 1 клетка слева, 6 сверху. Вниз должно быть не менее 5 клеток.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Диктуем и рисуем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вверх,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вверх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вверх.1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Фото рисунка прошу переслать своим воспитателям.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44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79208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графические диктанты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рабочие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тетради, например: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-скачать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интернета, полезные ссылки:</a:t>
            </a:r>
          </a:p>
          <a:p>
            <a:r>
              <a:rPr lang="ru-RU" sz="1400" dirty="0" smtClean="0"/>
              <a:t>1.</a:t>
            </a:r>
            <a:r>
              <a:rPr lang="en-US" sz="1400" dirty="0" smtClean="0"/>
              <a:t> </a:t>
            </a:r>
            <a:r>
              <a:rPr lang="en-US" dirty="0">
                <a:hlinkClick r:id="rId2"/>
              </a:rPr>
              <a:t>https://doshkolnik.net/podgotovka-k-shkole/graficheskie-diktanty/po-kletochkam-dlya-doshkolnikov.html</a:t>
            </a:r>
            <a:endParaRPr lang="ru-RU" dirty="0"/>
          </a:p>
          <a:p>
            <a:r>
              <a:rPr lang="ru-RU" sz="1400" dirty="0" smtClean="0"/>
              <a:t>2.</a:t>
            </a:r>
            <a:r>
              <a:rPr lang="en-US" sz="1400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www.coloring-book.biz/raskraski/razvivayushchie-propisi-schet/graficheskiy-diktant</a:t>
            </a:r>
            <a:endParaRPr lang="ru-RU" dirty="0" smtClean="0"/>
          </a:p>
          <a:p>
            <a:r>
              <a:rPr lang="ru-RU" sz="1400" dirty="0" smtClean="0"/>
              <a:t>3. </a:t>
            </a:r>
            <a:r>
              <a:rPr lang="en-US" dirty="0">
                <a:hlinkClick r:id="rId4"/>
              </a:rPr>
              <a:t>https://grafdiktant.ru/r/5-let/</a:t>
            </a:r>
            <a:endParaRPr lang="ru-RU" dirty="0" smtClean="0"/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– помочь малышу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форме овладеть необходимыми для хорошей учебы навыками,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хвалите его.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8107" y="2132856"/>
            <a:ext cx="1284734" cy="1640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8372" y="2136102"/>
            <a:ext cx="1163191" cy="164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734" y="2132856"/>
            <a:ext cx="1211919" cy="1641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/>
          <a:srcRect l="18581" r="6663" b="20515"/>
          <a:stretch/>
        </p:blipFill>
        <p:spPr>
          <a:xfrm>
            <a:off x="4449845" y="2131433"/>
            <a:ext cx="1087124" cy="1641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/>
          <a:srcRect l="14267" t="75" r="13914" b="1647"/>
          <a:stretch/>
        </p:blipFill>
        <p:spPr>
          <a:xfrm>
            <a:off x="5569380" y="2131433"/>
            <a:ext cx="1199630" cy="1641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1421" y="2131433"/>
            <a:ext cx="1267852" cy="1641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42984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100" dirty="0" smtClean="0"/>
              <a:t>   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графических умений необходимо для </a:t>
            </a:r>
            <a:endParaRPr lang="ru-RU" alt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навыков письма, рисования, начертания цифр. Одной из самых эффективных и интересных методик являются графические диктанты.</a:t>
            </a:r>
          </a:p>
          <a:p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Рисование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клеточкам – очень увлекательное и полезное занятие для детей. Это игровой способ развития у малыша пространственного воображения, мелкой моторики пальцев рук, координации движений, усидчивости.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Графические диктанты помогут подготовить руку ребенка к письму, заложат основу для формирования каллиграфически правильного письма. </a:t>
            </a:r>
          </a:p>
          <a:p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Работа над графическими диктантами развивает способность к концентрации внимания, к запоминанию и воспроизведению ряда последовательных действий, контролю за собственной письменной деятельностью.</a:t>
            </a:r>
            <a:endParaRPr lang="ru-RU" sz="2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1285860"/>
            <a:ext cx="8030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Графический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диктант можно выполнять в трёх вариантах: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Ребенку предлагают образец геометрического рисунка и просят повторить точно такой же рисунок в тетради в клетку.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Взрослый диктует последовательность действий с указанием числа клеточек и их направлений (влево, вправо, вверх, вниз), ребенок выполняет работу на слух, а затем сравнивает методом наложения свое изображение орнамента или фигуры с образцом в пособии.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Детям предлагается скопировать изображения предметов с образцов, затем нарисовать зеркальное изображение предмета под диктовку.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859741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9552" y="1268760"/>
            <a:ext cx="79603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-Задания должны быть подобраны по принципу «от простого к сложному».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необходима тетрадь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крупную клетку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простой карандаш и ластик, чтобы ребенок мог всегда исправить неправильную линию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Ваша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помочь ребенку в игровой форме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овладеть необходимыми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хорошей учебы навыками.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Поэтому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ругайте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его.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что-то 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просто объясните,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делать правильно.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малыша,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ни с кем не сравнивайте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636"/>
            <a:ext cx="1714512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142984"/>
            <a:ext cx="79621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/>
              <a:t>	</a:t>
            </a:r>
          </a:p>
          <a:p>
            <a:pPr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в тетрадях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При прямой посадке ребенок должен опираться грудью о стол.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Расстояние от края стола до груди должно быть не более 3-4 см.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Расстояние между глазами и тетрадью ребенка – 30-33 см.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Обе руки лежат на столе, только локтевой сустав немного выступает за края, левая рука поддерживает тетрадь и передвигает её вверх по мере заполнения страницы.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Свет должен падать с левой стороны.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Для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леворуких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свет должен падать справа.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111111"/>
              </a:solidFill>
              <a:effectLst/>
              <a:latin typeface="Montserra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3500438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73448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когда вы познакомились с основными правилами проведения графического диктанта, можно приступать к занятиям.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подобрала несколько вариантов графических диктантов для детей дошкольного возраста. Надеюсь, что ваш малыш легко с ними справится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клеткой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Познакомить детей с клеткой.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Упражнения: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Клетка-это домик. У домика есть пол, стены, и потолок, также и у клетки есть пол, стены, потолок.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Нарисовать одну клетку (на простом листе без клеточек)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Нарисовать много клеток, одна за другой (на таком же листе)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8" y="5143488"/>
            <a:ext cx="1714512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071546"/>
            <a:ext cx="79626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/>
              <a:t>	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с клеткой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Учить ориентироваться в клетке (центр клетки, углы, стороны)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Упражнение: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Найти в клетке центр (выделение центра клетки на протяжении всей строки)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Найти левый верхний угол (выделение угла в клетки на протяжении всей строки)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Найти правый нижний угол (выделение угла в клетки на протяжении всей строки)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Найти стороны клетки (правую, левую)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Найти «пол и потолок» клетки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Изобразить клетку полностью (нарисовать «домик» через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одну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клетку)</a:t>
            </a:r>
          </a:p>
          <a:p>
            <a:endParaRPr lang="ru-RU" sz="1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5501" r="3616" b="-749"/>
          <a:stretch/>
        </p:blipFill>
        <p:spPr>
          <a:xfrm>
            <a:off x="467544" y="1455313"/>
            <a:ext cx="3639985" cy="4796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3968" y="1028343"/>
            <a:ext cx="43204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5кл. вверх, 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1кл.вверх, 1кл. вправо, 1кл.вниз влево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 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2кл. вниз,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1кл. вправо, 2кл. вверх, 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1кл. вверх, 1кл. влево,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1кл.вправо, 1кл.вправо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1кл. влево,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1кл. вниз,  1кл. 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2кл. вниз, 1кл. вправо, 1кл. вниз,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1кл. вправо, 1кл. вверх, 1кл. вправо, 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1кл. вверх, 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1кл.вверх, 1кл.вправо, 1кл. влево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1кл. 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4кл.вниз, 1кл.вправо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6кл. влево, 3кл.вверх</a:t>
            </a:r>
            <a:r>
              <a:rPr lang="ru-RU" b="1" dirty="0">
                <a:solidFill>
                  <a:srgbClr val="00B0F0"/>
                </a:solidFill>
              </a:rPr>
              <a:t>, 3кл. влево, 3кл.вниз, 4кл.влево.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802" y="4150285"/>
            <a:ext cx="1914423" cy="2267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20" y="4288784"/>
            <a:ext cx="2857163" cy="2100014"/>
          </a:xfrm>
          <a:prstGeom prst="round2DiagRect">
            <a:avLst>
              <a:gd name="adj1" fmla="val 16667"/>
              <a:gd name="adj2" fmla="val 1994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028343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Собака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Поставьте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 отсчитав-1кл. вниз, 5кл. вправо.</a:t>
            </a:r>
            <a:endParaRPr lang="ru-RU" sz="1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2кл. вправо, 1кл. вниз, 1кл. 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2кл.вправо, 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2кл.вправо, 1кл 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3кл. вниз, 1кл. влево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1кл. влево, 3кл. вниз, 8кл. вправо, 1кл. вверх,</a:t>
            </a:r>
            <a:r>
              <a:rPr lang="ru-RU" sz="1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4кл.вверх, 2кл.вправо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7кл. вниз, 1кл. влево вниз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 8кл. вниз,4кл. влево, 1кл. влево вверх по диаг.,3кл. вверх, 4кл. влево, 4кл. вниз, 4кл. влево, 1кл. влево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7кл. вверх, 1кл. 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4кл.влево, 1кл. вверх, 1кл. влево, 2кл. влево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2кл. вверх, 1кл.вправо вверх по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2кл. вправо, 1кл.вверх, 2кл. влево, 1кл. в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лево вверх по </a:t>
            </a:r>
            <a:r>
              <a:rPr lang="ru-RU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1кл.вверх, 3кл.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 вверх по </a:t>
            </a:r>
            <a:r>
              <a:rPr lang="ru-RU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1762" y="4457855"/>
            <a:ext cx="1999661" cy="165215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960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Буева</cp:lastModifiedBy>
  <cp:revision>179</cp:revision>
  <dcterms:created xsi:type="dcterms:W3CDTF">2014-07-23T13:48:54Z</dcterms:created>
  <dcterms:modified xsi:type="dcterms:W3CDTF">2020-04-29T08:32:39Z</dcterms:modified>
</cp:coreProperties>
</file>