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60" r:id="rId3"/>
    <p:sldId id="275" r:id="rId4"/>
    <p:sldId id="258" r:id="rId5"/>
    <p:sldId id="276" r:id="rId6"/>
    <p:sldId id="297" r:id="rId7"/>
    <p:sldId id="298" r:id="rId8"/>
    <p:sldId id="299" r:id="rId9"/>
    <p:sldId id="29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50" autoAdjust="0"/>
  </p:normalViewPr>
  <p:slideViewPr>
    <p:cSldViewPr>
      <p:cViewPr>
        <p:scale>
          <a:sx n="90" d="100"/>
          <a:sy n="90" d="100"/>
        </p:scale>
        <p:origin x="-586" y="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121B4-BF3F-40A1-A1D9-0A1BAC417919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68B3-B45C-4CA9-9D2C-81E1A1E7AA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0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31F1E-2734-45ED-AEB3-4840793E333F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EB93-5AC6-43BF-891F-FF40712D3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469776" y="764704"/>
            <a:ext cx="8204448" cy="259228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  <a:t>Клуб интересов </a:t>
            </a:r>
            <a:b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  <a:t>«Чудеса для детей из ненужных вещей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».                       »Поделки из ДОБРЫХ  крышечек»</a:t>
            </a:r>
            <a:endParaRPr lang="ru-RU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353944"/>
            <a:ext cx="6516216" cy="5040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Подготовила :воспитатель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Мысик С.Н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 descr="&amp;Dcy;&amp;lcy;&amp;yacy; &amp;lcy;&amp;yucy;&amp;bcy;&amp;ocy;&amp;zcy;&amp;ncy;&amp;acy;&amp;tcy;&amp;iecy;&amp;lcy;&amp;softcy;&amp;ncy;&amp;ycy;&amp;khcy; &amp;dcy;&amp;iecy;&amp;tcy;&amp;iecy;&amp;jcy; &amp;Gcy;&amp;ocy;&amp;scy;&amp;ucy;&amp;dcy;&amp;acy;&amp;rcy;&amp;scy;&amp;tcy;&amp;vcy;&amp;iecy;&amp;ncy;&amp;ncy;&amp;ocy;&amp;iecy; &amp;bcy;&amp;yucy;&amp;dcy;&amp;zhcy;&amp;iecy;&amp;tcy;&amp;ncy;&amp;ocy;&amp;iecy; &amp;dcy;&amp;ocy;&amp;shcy;&amp;kcy;&amp;ocy;&amp;lcy;&amp;softcy;&amp;n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4" y="2924944"/>
            <a:ext cx="5976664" cy="1944216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39552" y="548680"/>
            <a:ext cx="763284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МКДОУ Детский сад № 3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п.Теплое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kumimoji="0" lang="ru-RU" sz="4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2" descr="&amp;Dcy;&amp;lcy;&amp;yacy; &amp;lcy;&amp;yucy;&amp;bcy;&amp;ocy;&amp;zcy;&amp;ncy;&amp;acy;&amp;tcy;&amp;iecy;&amp;lcy;&amp;softcy;&amp;ncy;&amp;ycy;&amp;khcy; &amp;dcy;&amp;iecy;&amp;tcy;&amp;iecy;&amp;jcy; &amp;Gcy;&amp;ocy;&amp;scy;&amp;ucy;&amp;dcy;&amp;acy;&amp;rcy;&amp;scy;&amp;tcy;&amp;vcy;&amp;iecy;&amp;ncy;&amp;ncy;&amp;ocy;&amp;iecy; &amp;bcy;&amp;yucy;&amp;dcy;&amp;zhcy;&amp;iecy;&amp;tcy;&amp;ncy;&amp;ocy;&amp;iecy; &amp;dcy;&amp;ocy;&amp;shcy;&amp;kcy;&amp;ocy;&amp;lcy;&amp;softcy;&amp;ncy;&amp;o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7318" y="5085184"/>
            <a:ext cx="4215771" cy="13791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71" y="-99392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1556792"/>
            <a:ext cx="727280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Главная идея взаимодействия педагога с детьми и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</a:rPr>
              <a:t>- </a:t>
            </a: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это </a:t>
            </a: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сотрудничество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620688"/>
            <a:ext cx="3384376" cy="830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    Идея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284984"/>
            <a:ext cx="597535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700808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Поделки из «Добрых крышечек»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Comic Sans MS" pitchFamily="66" charset="0"/>
              </a:rPr>
              <a:t>Потребность в рациональном использовании отходов становиться с каждым днём всё более актуальной. Не выбрасывая мусор, а используя его для оригинальных поделок, мы сохраняем чистоту окружающей среды! 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0128"/>
            <a:ext cx="1760984" cy="2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49489"/>
            <a:ext cx="2660526" cy="2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2910"/>
            <a:ext cx="3045719" cy="238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0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16" y="0"/>
            <a:ext cx="9201016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79812" y="836712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836712"/>
            <a:ext cx="7601272" cy="507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3179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Использование пробок от пластиковых бутылок для поделок позволяет выполнить разнообразные украшения, панно, игрушки, подставки.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Разноцветные 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крышки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– универсальный материал для творчества.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Я расскажу ,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что можно сделать из крышек от пластиковых бутылок, чтобы организовать необычный дизайн своими руками. Для этого не требуется специальной подготовки, можно задействовать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не только детей ,но и родителей.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Достаточно иметь много разноцветных крышек, клей, картон и, вооружившись фантазией приступать к изготовлению различных подделок.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94504"/>
            <a:ext cx="2674562" cy="224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78" y="3178573"/>
            <a:ext cx="4007922" cy="225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" y="1844824"/>
            <a:ext cx="3757509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763687" y="332656"/>
            <a:ext cx="6918899" cy="133067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Предлагаю сделать «Часы»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987824" y="2420888"/>
            <a:ext cx="5847162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Материал: картон, Крышечки, линейки, клей или клеевой пистолет, цифры, часовой </a:t>
            </a:r>
            <a:r>
              <a:rPr lang="ru-RU" sz="1800" b="1" dirty="0" err="1" smtClean="0">
                <a:solidFill>
                  <a:srgbClr val="FF0000"/>
                </a:solidFill>
                <a:latin typeface="Comic Sans MS" pitchFamily="66" charset="0"/>
              </a:rPr>
              <a:t>мехонизм</a:t>
            </a:r>
            <a:r>
              <a:rPr lang="ru-RU" sz="1800" b="1" dirty="0" smtClean="0">
                <a:solidFill>
                  <a:srgbClr val="FF0000"/>
                </a:solidFill>
                <a:latin typeface="Comic Sans MS" pitchFamily="66" charset="0"/>
              </a:rPr>
              <a:t>, стрелки ,батарейка.</a:t>
            </a:r>
            <a:endParaRPr lang="ru-RU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1" y="3068960"/>
            <a:ext cx="1718320" cy="171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Все для дом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62" y="3064272"/>
            <a:ext cx="1715996" cy="171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63" y="3058583"/>
            <a:ext cx="1715995" cy="171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58583"/>
            <a:ext cx="1704619" cy="170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>
            <a:endCxn id="2052" idx="1"/>
          </p:cNvCxnSpPr>
          <p:nvPr/>
        </p:nvCxnSpPr>
        <p:spPr>
          <a:xfrm>
            <a:off x="1905934" y="3916581"/>
            <a:ext cx="513928" cy="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79" y="3831517"/>
            <a:ext cx="5969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82" y="3848745"/>
            <a:ext cx="5969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31868"/>
            <a:ext cx="2888683" cy="288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0" y="1431868"/>
            <a:ext cx="3621456" cy="285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7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6349082"/>
            <a:ext cx="8003232" cy="50891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endParaRPr lang="ru-RU" sz="3000" b="1" cap="small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159475" y="256490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628800"/>
            <a:ext cx="3384376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ru-RU" sz="4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79626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Если   </a:t>
            </a:r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изготавливать поделки из бросового материала, то можно уменьшить количество мусора в природе, тем самым помочь решить одну из экологических проблем. Проявив немного фантазии, можно дать старым вещам новую жизнь.</a:t>
            </a:r>
          </a:p>
          <a:p>
            <a:r>
              <a:rPr lang="ru-RU" sz="2000" dirty="0">
                <a:solidFill>
                  <a:srgbClr val="002060"/>
                </a:solidFill>
                <a:latin typeface="Comic Sans MS" pitchFamily="66" charset="0"/>
              </a:rPr>
              <a:t> Поделки и переделки своими руками нравятся и детям и взрослым. Что можно сделать из старых вещей? Сделать можно многое главное запастись гениальными идеями и проявить фантазию. </a:t>
            </a:r>
            <a:endParaRPr 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Желаю удачи и хорошего настроения!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0772"/>
            <a:ext cx="3136804" cy="234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18" y="4207293"/>
            <a:ext cx="1752881" cy="233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9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fcy;&amp;ocy;&amp;ncy;&amp;ycy; &amp;dcy;&amp;lcy;&amp;yacy; &amp;dcy;&amp;iecy;&amp;tcy;&amp;scy;&amp;kcy;&amp;ocy;&amp;jcy; &amp;pcy;&amp;rcy;&amp;iecy;&amp;zcy;&amp;iecy;&amp;ncy;&amp;tcy;&amp;acy;&amp;tscy;&amp;icy;&amp;yacy; - &amp;ncy;&amp;ocy;&amp;vcy;&amp;acy;&amp;yacy; &amp;pcy;&amp;rcy;&amp;iecy;&amp;zcy;&amp;iecy;&amp;n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38094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Спасибо за внимание!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6353944"/>
            <a:ext cx="65162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Воспитатель: Мысик С.Н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5" y="3861048"/>
            <a:ext cx="598011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1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246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Клуб интересов  «Чудеса для детей из ненужных вещей».                       »Поделки из ДОБРЫХ  крышечек»</vt:lpstr>
      <vt:lpstr>Презентация PowerPoint</vt:lpstr>
      <vt:lpstr>Презентация PowerPoint</vt:lpstr>
      <vt:lpstr>Презентация PowerPoint</vt:lpstr>
      <vt:lpstr> Предлагаю сделать «Часы»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 методы работы с родителями в ДОУ</dc:title>
  <dc:creator>Dentsply</dc:creator>
  <cp:lastModifiedBy>Светлана</cp:lastModifiedBy>
  <cp:revision>75</cp:revision>
  <dcterms:created xsi:type="dcterms:W3CDTF">2015-03-23T18:39:10Z</dcterms:created>
  <dcterms:modified xsi:type="dcterms:W3CDTF">2020-04-24T18:21:17Z</dcterms:modified>
</cp:coreProperties>
</file>