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4" r:id="rId2"/>
    <p:sldId id="260" r:id="rId3"/>
    <p:sldId id="275" r:id="rId4"/>
    <p:sldId id="258" r:id="rId5"/>
    <p:sldId id="276" r:id="rId6"/>
    <p:sldId id="297" r:id="rId7"/>
    <p:sldId id="298" r:id="rId8"/>
    <p:sldId id="299" r:id="rId9"/>
    <p:sldId id="29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50" autoAdjust="0"/>
  </p:normalViewPr>
  <p:slideViewPr>
    <p:cSldViewPr>
      <p:cViewPr>
        <p:scale>
          <a:sx n="90" d="100"/>
          <a:sy n="90" d="100"/>
        </p:scale>
        <p:origin x="-586" y="8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121B4-BF3F-40A1-A1D9-0A1BAC417919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F68B3-B45C-4CA9-9D2C-81E1A1E7A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20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31F1E-2734-45ED-AEB3-4840793E333F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94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469776" y="764704"/>
            <a:ext cx="8204448" cy="2592288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1800" b="1" dirty="0">
                <a:solidFill>
                  <a:srgbClr val="FF0000"/>
                </a:solidFill>
                <a:latin typeface="Comic Sans MS" pitchFamily="66" charset="0"/>
              </a:rPr>
              <a:t>Клуб интересов </a:t>
            </a:r>
            <a:br>
              <a:rPr lang="ru-RU" sz="1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1800" b="1" dirty="0">
                <a:solidFill>
                  <a:srgbClr val="FF0000"/>
                </a:solidFill>
                <a:latin typeface="Comic Sans MS" pitchFamily="66" charset="0"/>
              </a:rPr>
              <a:t>«Чудеса для детей из ненужных вещей</a:t>
            </a:r>
            <a:r>
              <a:rPr lang="ru-RU" sz="1800" b="1" dirty="0" smtClean="0">
                <a:solidFill>
                  <a:srgbClr val="FF0000"/>
                </a:solidFill>
                <a:latin typeface="Comic Sans MS" pitchFamily="66" charset="0"/>
              </a:rPr>
              <a:t>».                       »Поделки из ДОБРЫХ  крышечек»</a:t>
            </a:r>
            <a:endParaRPr lang="ru-RU" sz="1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6353944"/>
            <a:ext cx="6516216" cy="504056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Подготовила :воспитатель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: Мысик С.Н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 descr="&amp;Dcy;&amp;lcy;&amp;yacy; &amp;lcy;&amp;yucy;&amp;bcy;&amp;ocy;&amp;zcy;&amp;ncy;&amp;acy;&amp;tcy;&amp;iecy;&amp;lcy;&amp;softcy;&amp;ncy;&amp;ycy;&amp;khcy; &amp;dcy;&amp;iecy;&amp;tcy;&amp;iecy;&amp;jcy; &amp;Gcy;&amp;ocy;&amp;scy;&amp;ucy;&amp;dcy;&amp;acy;&amp;rcy;&amp;scy;&amp;tcy;&amp;vcy;&amp;iecy;&amp;ncy;&amp;ncy;&amp;ocy;&amp;iecy; &amp;bcy;&amp;yucy;&amp;dcy;&amp;zhcy;&amp;iecy;&amp;tcy;&amp;ncy;&amp;ocy;&amp;iecy; &amp;dcy;&amp;ocy;&amp;shcy;&amp;kcy;&amp;ocy;&amp;lcy;&amp;softcy;&amp;ncy;&amp;ocy;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94" y="2924944"/>
            <a:ext cx="5976664" cy="1944216"/>
          </a:xfrm>
          <a:prstGeom prst="rect">
            <a:avLst/>
          </a:prstGeom>
          <a:noFill/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539552" y="548680"/>
            <a:ext cx="763284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МКДОУ Детский сад № 3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п.Теплое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kumimoji="0" lang="ru-RU" sz="440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7" name="Picture 2" descr="&amp;Dcy;&amp;lcy;&amp;yacy; &amp;lcy;&amp;yucy;&amp;bcy;&amp;ocy;&amp;zcy;&amp;ncy;&amp;acy;&amp;tcy;&amp;iecy;&amp;lcy;&amp;softcy;&amp;ncy;&amp;ycy;&amp;khcy; &amp;dcy;&amp;iecy;&amp;tcy;&amp;iecy;&amp;jcy; &amp;Gcy;&amp;ocy;&amp;scy;&amp;ucy;&amp;dcy;&amp;acy;&amp;rcy;&amp;scy;&amp;tcy;&amp;vcy;&amp;iecy;&amp;ncy;&amp;ncy;&amp;ocy;&amp;iecy; &amp;bcy;&amp;yucy;&amp;dcy;&amp;zhcy;&amp;iecy;&amp;tcy;&amp;ncy;&amp;ocy;&amp;iecy; &amp;dcy;&amp;ocy;&amp;shcy;&amp;kcy;&amp;ocy;&amp;lcy;&amp;softcy;&amp;ncy;&amp;ocy;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7318" y="5085184"/>
            <a:ext cx="4215771" cy="137916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171" y="-99392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11560" y="1556792"/>
            <a:ext cx="7272808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Главная идея взаимодействия педагога с детьми и родителями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- </a:t>
            </a: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это </a:t>
            </a:r>
            <a:r>
              <a:rPr kumimoji="0" lang="ru-RU" sz="44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сотрудничество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!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620688"/>
            <a:ext cx="3384376" cy="830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     Идея</a:t>
            </a:r>
            <a:endParaRPr kumimoji="0" lang="ru-RU" sz="44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3284984"/>
            <a:ext cx="597535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87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700808"/>
            <a:ext cx="87849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Поделки из «Добрых крышечек»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Comic Sans MS" pitchFamily="66" charset="0"/>
              </a:rPr>
              <a:t>Потребность в рациональном использовании отходов становиться с каждым днём всё более актуальной. Не выбрасывая мусор, а используя его для оригинальных поделок, мы сохраняем чистоту окружающей среды! </a:t>
            </a:r>
            <a:endParaRPr lang="ru-RU" sz="1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10128"/>
            <a:ext cx="1760984" cy="240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449489"/>
            <a:ext cx="2660526" cy="241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82910"/>
            <a:ext cx="3045719" cy="2385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07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016" y="0"/>
            <a:ext cx="9201016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79812" y="836712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714348" y="836712"/>
            <a:ext cx="7601272" cy="5076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163179"/>
            <a:ext cx="84249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>Использование пробок от пластиковых бутылок для поделок позволяет выполнить разнообразные украшения, панно, игрушки, подставки. </a:t>
            </a:r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Разноцветные </a:t>
            </a:r>
            <a:r>
              <a:rPr lang="ru-RU" b="1" dirty="0">
                <a:solidFill>
                  <a:srgbClr val="FF0000"/>
                </a:solidFill>
                <a:latin typeface="Monotype Corsiva" pitchFamily="66" charset="0"/>
              </a:rPr>
              <a:t>крышки </a:t>
            </a:r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>– универсальный материал для творчества. 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Я расскажу , </a:t>
            </a:r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>что можно сделать из крышек от пластиковых бутылок, чтобы организовать необычный дизайн своими руками. Для этого не требуется специальной подготовки, можно задействовать 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не только детей ,но и родителей. </a:t>
            </a:r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>Достаточно иметь много разноцветных крышек, клей, картон и, вооружившись фантазией приступать к изготовлению различных подделок.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94504"/>
            <a:ext cx="2674562" cy="2241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578" y="3178573"/>
            <a:ext cx="4007922" cy="2257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>
              <a:spcBef>
                <a:spcPct val="0"/>
              </a:spcBef>
              <a:defRPr/>
            </a:pPr>
            <a:endParaRPr lang="ru-RU" sz="3000" b="1" cap="small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159475" y="2564904"/>
            <a:ext cx="799288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1628800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spcBef>
                <a:spcPct val="0"/>
              </a:spcBef>
              <a:defRPr/>
            </a:pPr>
            <a:endParaRPr lang="ru-RU" sz="44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65" y="1844824"/>
            <a:ext cx="3757509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1763687" y="332656"/>
            <a:ext cx="6918899" cy="1330672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Предлагаю сделать «Часы»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987824" y="2420888"/>
            <a:ext cx="5847162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rgbClr val="FF0000"/>
                </a:solidFill>
                <a:latin typeface="Comic Sans MS" pitchFamily="66" charset="0"/>
              </a:rPr>
              <a:t>Материал: картон, Крышечки, линейки, клей или клеевой пистолет, цифры, часовой </a:t>
            </a:r>
            <a:r>
              <a:rPr lang="ru-RU" sz="1800" b="1" dirty="0" err="1" smtClean="0">
                <a:solidFill>
                  <a:srgbClr val="FF0000"/>
                </a:solidFill>
                <a:latin typeface="Comic Sans MS" pitchFamily="66" charset="0"/>
              </a:rPr>
              <a:t>мехонизм</a:t>
            </a:r>
            <a:r>
              <a:rPr lang="ru-RU" sz="1800" b="1" dirty="0" smtClean="0">
                <a:solidFill>
                  <a:srgbClr val="FF0000"/>
                </a:solidFill>
                <a:latin typeface="Comic Sans MS" pitchFamily="66" charset="0"/>
              </a:rPr>
              <a:t>, стрелки ,батарейка.</a:t>
            </a:r>
            <a:endParaRPr lang="ru-RU" sz="1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21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3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>
              <a:spcBef>
                <a:spcPct val="0"/>
              </a:spcBef>
              <a:defRPr/>
            </a:pPr>
            <a:endParaRPr lang="ru-RU" sz="3000" b="1" cap="small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159475" y="2564904"/>
            <a:ext cx="799288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1628800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spcBef>
                <a:spcPct val="0"/>
              </a:spcBef>
              <a:defRPr/>
            </a:pPr>
            <a:endParaRPr lang="ru-RU" sz="44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01" y="3068960"/>
            <a:ext cx="1718320" cy="1718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Все для дом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862" y="3064272"/>
            <a:ext cx="1715996" cy="1715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63" y="3058583"/>
            <a:ext cx="1715995" cy="1715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058583"/>
            <a:ext cx="1704619" cy="1704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>
            <a:endCxn id="2052" idx="1"/>
          </p:cNvCxnSpPr>
          <p:nvPr/>
        </p:nvCxnSpPr>
        <p:spPr>
          <a:xfrm>
            <a:off x="1905934" y="3916581"/>
            <a:ext cx="513928" cy="56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979" y="3831517"/>
            <a:ext cx="59690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382" y="3848745"/>
            <a:ext cx="59690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965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3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>
              <a:spcBef>
                <a:spcPct val="0"/>
              </a:spcBef>
              <a:defRPr/>
            </a:pPr>
            <a:endParaRPr lang="ru-RU" sz="3000" b="1" cap="small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159475" y="2564904"/>
            <a:ext cx="799288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1628800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spcBef>
                <a:spcPct val="0"/>
              </a:spcBef>
              <a:defRPr/>
            </a:pPr>
            <a:endParaRPr lang="ru-RU" sz="44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31868"/>
            <a:ext cx="2888683" cy="288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910" y="1431868"/>
            <a:ext cx="3621456" cy="2850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576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3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>
              <a:spcBef>
                <a:spcPct val="0"/>
              </a:spcBef>
              <a:defRPr/>
            </a:pPr>
            <a:endParaRPr lang="ru-RU" sz="3000" b="1" cap="small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159475" y="2564904"/>
            <a:ext cx="799288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1628800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spcBef>
                <a:spcPct val="0"/>
              </a:spcBef>
              <a:defRPr/>
            </a:pPr>
            <a:endParaRPr lang="ru-RU" sz="44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357298"/>
            <a:ext cx="79626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Если   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изготавливать поделки из бросового материала, то можно уменьшить количество мусора в природе, тем самым помочь решить одну из экологических проблем. Проявив немного фантазии, можно дать старым вещам новую жизнь.</a:t>
            </a:r>
          </a:p>
          <a:p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 Поделки и переделки своими руками нравятся и детям и взрослым. Что можно сделать из старых вещей? Сделать можно многое главное запастись гениальными идеями и проявить фантазию. </a:t>
            </a:r>
            <a:endParaRPr lang="ru-RU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Желаю удачи и хорошего настроения!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90772"/>
            <a:ext cx="3136804" cy="234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918" y="4207293"/>
            <a:ext cx="1752881" cy="233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197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1380940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Спасибо за внимание!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899592" y="6353944"/>
            <a:ext cx="6516216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Воспитатель: Мысик С.Н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695" y="3861048"/>
            <a:ext cx="5980113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719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246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Клуб интересов  «Чудеса для детей из ненужных вещей».                       »Поделки из ДОБРЫХ  крышечек»</vt:lpstr>
      <vt:lpstr>Презентация PowerPoint</vt:lpstr>
      <vt:lpstr>Презентация PowerPoint</vt:lpstr>
      <vt:lpstr>Презентация PowerPoint</vt:lpstr>
      <vt:lpstr> Предлагаю сделать «Часы»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Нетрадиционные  методы работы с родителями в ДОУ</dc:title>
  <dc:creator>Dentsply</dc:creator>
  <cp:lastModifiedBy>Светлана</cp:lastModifiedBy>
  <cp:revision>75</cp:revision>
  <dcterms:created xsi:type="dcterms:W3CDTF">2015-03-23T18:39:10Z</dcterms:created>
  <dcterms:modified xsi:type="dcterms:W3CDTF">2020-04-24T18:21:17Z</dcterms:modified>
</cp:coreProperties>
</file>