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910" y="0"/>
            <a:ext cx="9173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313" y="25649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Победы!!!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85184"/>
            <a:ext cx="4712568" cy="1561728"/>
          </a:xfrm>
        </p:spPr>
        <p:txBody>
          <a:bodyPr>
            <a:normAutofit fontScale="925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Подготовил: </a:t>
            </a:r>
            <a:r>
              <a:rPr lang="ru-RU" dirty="0" smtClean="0">
                <a:solidFill>
                  <a:schemeClr val="tx1"/>
                </a:solidFill>
              </a:rPr>
              <a:t>воспитатель 2 младшей группы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Фетисова Жанна Юрьевна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 «Детский сад № 3 п.Теплое»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2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964487" cy="36724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Очень давно, когда ваши прабабушки и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прадедушки были ещё детьми, в мире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появилась тёмная сила - фашизм.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Фашисты ненавидели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национальностей и хотели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подчинить себе всех людей.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собрали огромную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армию и стали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захватывать одну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страну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другой.22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июня 1941 года фашисты напали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нашу Родину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города посыпались бомбы,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нашу землю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ступили вражеские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солдаты. Началась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Великая Отечественная Война.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32143"/>
            <a:ext cx="4444926" cy="32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175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6631"/>
            <a:ext cx="7293496" cy="35283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Долгих 4 года длилась эта ужасная война.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жители нашей страны встали на защиту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Родины. Сражались с фашистами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воздухе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на море, воевали и летом,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зимой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Наравне с мужчинами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воевали женщины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даже дети. Погибло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солдат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мирных жителей.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4054"/>
            <a:ext cx="475131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310" y="3384054"/>
            <a:ext cx="439669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307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6633"/>
            <a:ext cx="7344816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вот наступил этот долгожданный день - 9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мая 1945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года. В этот день закончилась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Великая Отечественная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Война!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4274840" cy="29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3096344" cy="465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663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"/>
            <a:ext cx="7380312" cy="32849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тех пор в этот день вся наша страна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празднует День Победы. Люди несут цветы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памятникам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защитников нашей Родины,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могиле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Неизвестного Солдата,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Вечному Огню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столице нашей Родины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городе Москва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проходит Парад Победы. По всей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стране проходит акция «Бессмертный полк».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вечером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небо над городами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вспыхивает огнями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Салюта Победы.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020" y="3284984"/>
            <a:ext cx="43289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0" y="3284984"/>
            <a:ext cx="47792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343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2"/>
            <a:ext cx="9144000" cy="68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8640"/>
            <a:ext cx="6563072" cy="26208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 мая повсюду звучат песни о войне, о победе, о героях.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14825"/>
            <a:ext cx="633670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35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58"/>
            <a:ext cx="9144000" cy="685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337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Победы!!!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Победы!!!</dc:title>
  <dc:creator>Жанна</dc:creator>
  <cp:lastModifiedBy>Буева</cp:lastModifiedBy>
  <cp:revision>6</cp:revision>
  <dcterms:created xsi:type="dcterms:W3CDTF">2020-05-05T17:52:14Z</dcterms:created>
  <dcterms:modified xsi:type="dcterms:W3CDTF">2020-05-07T10:57:23Z</dcterms:modified>
</cp:coreProperties>
</file>