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93E0029-2A41-4C85-ADCA-F835A29B30E5}" type="datetimeFigureOut">
              <a:rPr lang="ru-RU" smtClean="0"/>
              <a:pPr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965A02-8D2D-4D18-90B2-B0B4CEA1B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785918" y="1428736"/>
            <a:ext cx="6958034" cy="2357454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/>
            <a:bevelB w="82550" h="44450" prst="angle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00B050"/>
                </a:solidFill>
              </a:rPr>
              <a:t>По дороге в сказку</a:t>
            </a:r>
            <a:endParaRPr lang="ru-RU" sz="8800" dirty="0">
              <a:solidFill>
                <a:srgbClr val="00B05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286000" y="3429000"/>
            <a:ext cx="6172200" cy="2945922"/>
          </a:xfrm>
        </p:spPr>
        <p:txBody>
          <a:bodyPr>
            <a:normAutofit/>
          </a:bodyPr>
          <a:lstStyle/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Подготовил: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воспитатель средней группы №2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Евстратова </a:t>
            </a:r>
            <a:r>
              <a:rPr lang="ru-RU" dirty="0" smtClean="0">
                <a:solidFill>
                  <a:schemeClr val="tx1"/>
                </a:solidFill>
              </a:rPr>
              <a:t>Ольга </a:t>
            </a:r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ергеевна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714356"/>
            <a:ext cx="6600844" cy="2643206"/>
          </a:xfr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«Сказка – это зернышко, из которого прорастает эмоциональная оценка ребенком жизненных явлений»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                                                                                                    В. А. Сухомлинский</a:t>
            </a:r>
            <a:endParaRPr lang="ru-RU" sz="1400" dirty="0"/>
          </a:p>
        </p:txBody>
      </p:sp>
      <p:pic>
        <p:nvPicPr>
          <p:cNvPr id="4" name="Содержимое 3" descr="http://audioskazki.net/wp-content/gallery/rus_skazki/lisa_i_juravel/002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4304" y="1600200"/>
            <a:ext cx="3653392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r>
              <a:rPr lang="ru-RU" dirty="0" smtClean="0"/>
              <a:t>Сказка - древнее знание, зашифрованное в привлекательных образах и интригующих ситуациях. Изначально сказка была жанром, предназначенным для взрослых людей, она поучала, объясняла, давала ответы на самые сложные вопросы бытия. Каждый открывал в ней тот смысл, который был наиболее созвучен мироощущению, который мог дать ответ на внутренний вопрос. В этом секрет «вечной молодости» сказок.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Сказка – это сфера чудес, нежный мир грез и фантазий. Но самое главное в ней не то, что чудеса происходят в самой сказке, а то, что она может творить чудеса с любым, кто с ней соприкоснется. Нужно только внимательно прислушаться к ней, ведь не зря сказки существуют уже не одну тысячу лет.</a:t>
            </a:r>
          </a:p>
          <a:p>
            <a:r>
              <a:rPr lang="ru-RU" dirty="0" smtClean="0"/>
              <a:t>Сказка это не просто развлечение, увлекающее ребенка в волшебную страну грез и фантазий. Развлекающая функция сказки лишь одна из многих. Сказка – это еще и верный друг, и мудрый воспитатель. Сказка воспитывает характер и помогает ребенку разобраться в том, что такое хорошо и что такое плохо.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Дети любят сказки. Сказка входит в жизнь ребенка с самого раннего возраста и остается с ним на всю жизнь. Со сказки начинается знакомство с миром литературы, с миром человеческих взаимоотношений и со всем окружающим миром в целом. Также они развивают правильную речь, учат отличать добро и зло.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Рассказывая малышу сказку развивается его внутренний мир. И чем раньше мы будем читать книжки, тем раньше он начнет говорить и правильно выражаться.</a:t>
            </a:r>
          </a:p>
          <a:p>
            <a:r>
              <a:rPr lang="ru-RU" sz="2000" dirty="0" smtClean="0"/>
              <a:t>Лучше всего читать сказку перед сном, когда ребенок спокоен, находится в хорошем настроении и готов слушать. Читать нужно эмоционально, с хорошей дикцией. По окончанию можно обсудить сказку. Попросить ребенка описать героев.</a:t>
            </a:r>
          </a:p>
          <a:p>
            <a:r>
              <a:rPr lang="ru-RU" sz="2000" dirty="0" smtClean="0"/>
              <a:t>Сказка может не только воспитывать, но и корректировать поведение. Во многих случаях можно снять тревогу у ребенка. Для этого можно выбирать подходящие сюжеты уже существующих сказок и разбирать их в ролевых играх  или театральных постановках. </a:t>
            </a:r>
          </a:p>
          <a:p>
            <a:endParaRPr lang="ru-RU" sz="2000" dirty="0" smtClean="0"/>
          </a:p>
          <a:p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Для младших дошкольников подойдут простые короткие сказки о животных – «Лиса и журавль», «Волк и семеро козлят», «Кот и лиса», « Курочка Ряба» и т.п. При анализе персонажей, ребенок скорее всего будет оперировать – «хороший»  - «плохой», «злой» – «добрый». Необходимо постепенно в ходе тематических бесед расширять взгляд ребенка на личность человека, научить различать дурные, ошибочные поступки положительных персонажей и попытки стать «хорошими» отрицательных героев.</a:t>
            </a:r>
          </a:p>
          <a:p>
            <a:endParaRPr lang="ru-RU" sz="1400" dirty="0" smtClean="0"/>
          </a:p>
          <a:p>
            <a:endParaRPr lang="ru-RU" sz="1400" dirty="0"/>
          </a:p>
        </p:txBody>
      </p:sp>
      <p:pic>
        <p:nvPicPr>
          <p:cNvPr id="4" name="Рисунок 3" descr="volk-i-semero-kozlya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8997" y="2643182"/>
            <a:ext cx="4866005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 старшем дошкольном возрасте стоит отдать предпочтение волшебным сказкам, а также познакомить ребенка  с литературными авторскими сказками. Незнайка и Буратино, Черная курица и Гарри </a:t>
            </a:r>
            <a:r>
              <a:rPr lang="ru-RU" sz="1800" dirty="0" err="1" smtClean="0"/>
              <a:t>Поттер</a:t>
            </a:r>
            <a:r>
              <a:rPr lang="ru-RU" sz="1800" dirty="0" smtClean="0"/>
              <a:t> – необходимо сделать этих персонажей максимально разнообразными и многоплановыми, что позволит развить у ребенка любовь к литературе, обогатит его культурный опыт, даст импульс для творческого развития. Сказочные образы долго живут в сознании детей. Сказка учит мечтать, усиливает мыслительную деятельность, обогащает внутренний мир ребенка.</a:t>
            </a:r>
          </a:p>
          <a:p>
            <a:endParaRPr lang="ru-RU" sz="1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286124"/>
            <a:ext cx="457200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r>
              <a:rPr lang="ru-RU" dirty="0" smtClean="0"/>
              <a:t>Учеными доказано, что чтение сказок необходимо для развития мышления ребенка. </a:t>
            </a:r>
          </a:p>
          <a:p>
            <a:r>
              <a:rPr lang="ru-RU" dirty="0" smtClean="0"/>
              <a:t>Сказка учит ребенка думать, оценивать поступки героев, тренирует внимание, память, развивает речь.</a:t>
            </a:r>
          </a:p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428868"/>
            <a:ext cx="607223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302</TotalTime>
  <Words>564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По дороге в сказку</vt:lpstr>
      <vt:lpstr>«Сказка – это зернышко, из которого прорастает эмоциональная оценка ребенком жизненных явлений»                                                                                                        В. А. Сухомлинский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 дороге в сказку</dc:title>
  <dc:creator>дс 3-1</dc:creator>
  <cp:lastModifiedBy>Буева</cp:lastModifiedBy>
  <cp:revision>33</cp:revision>
  <dcterms:created xsi:type="dcterms:W3CDTF">2020-04-26T04:19:32Z</dcterms:created>
  <dcterms:modified xsi:type="dcterms:W3CDTF">2020-05-08T11:47:10Z</dcterms:modified>
</cp:coreProperties>
</file>