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74" r:id="rId6"/>
    <p:sldId id="278" r:id="rId7"/>
    <p:sldId id="261" r:id="rId8"/>
    <p:sldId id="26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8BE6A-9C2F-4D5C-B634-614FD06FC5B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0794A-23AC-4EEA-88DC-122568C826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872208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2348880"/>
            <a:ext cx="8137400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«Развитие </a:t>
            </a:r>
            <a:r>
              <a:rPr lang="ru-RU" sz="3200" b="1" i="1" dirty="0">
                <a:solidFill>
                  <a:schemeClr val="accent1"/>
                </a:solidFill>
              </a:rPr>
              <a:t>речи детей </a:t>
            </a:r>
            <a:r>
              <a:rPr lang="ru-RU" sz="3200" b="1" i="1" dirty="0" smtClean="0">
                <a:solidFill>
                  <a:schemeClr val="accent1"/>
                </a:solidFill>
              </a:rPr>
              <a:t>3х лет с </a:t>
            </a:r>
            <a:r>
              <a:rPr lang="ru-RU" sz="3200" b="1" i="1" dirty="0">
                <a:solidFill>
                  <a:schemeClr val="accent1"/>
                </a:solidFill>
              </a:rPr>
              <a:t>использованием пальчиковых игр и нетрадиционных технологий</a:t>
            </a:r>
            <a:r>
              <a:rPr lang="ru-RU" sz="3200" b="1" i="1" dirty="0" smtClean="0">
                <a:solidFill>
                  <a:schemeClr val="accent1"/>
                </a:solidFill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Подготовил </a:t>
            </a:r>
            <a:r>
              <a:rPr lang="ru-RU" b="1" dirty="0" smtClean="0">
                <a:solidFill>
                  <a:schemeClr val="tx2"/>
                </a:solidFill>
              </a:rPr>
              <a:t>воспитатель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2 младшей группы :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Кузнецова А.А.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Игры  крупой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4038600" cy="2880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Аппликация                                                                                                Нарисовать на листе несложный рисунок при помощи кисти и клея.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Насыпать щепотью манку на лист бумаги. Пошлепать по листу ладошкой, придавливая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крупу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стряхнуть лишнее.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Рекомендации. Эффектно выглядит аппликация на темных листах бумаги.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462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Вдавливание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Сделать лепешку из теста или пластилина.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Взять одно зернышко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(фасоль, горох, чечевицу)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двумя пальцами,    положить на лепешку и надавить одним пальчиком. От обратного процесса – вынимания зерен из теста дети получают огромное удовольствие.</a:t>
            </a:r>
          </a:p>
          <a:p>
            <a:endParaRPr lang="ru-RU" dirty="0"/>
          </a:p>
        </p:txBody>
      </p:sp>
      <p:pic>
        <p:nvPicPr>
          <p:cNvPr id="8" name="Picture 3" descr="C:\Users\ал\Desktop\detsad-897628-1489927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600400" cy="2952327"/>
          </a:xfrm>
          <a:prstGeom prst="rect">
            <a:avLst/>
          </a:prstGeom>
          <a:noFill/>
        </p:spPr>
      </p:pic>
      <p:pic>
        <p:nvPicPr>
          <p:cNvPr id="9" name="Picture 9" descr="C:\Users\ал\Desktop\800px-Pnh-tik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176465" cy="295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230425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latin typeface="Century" pitchFamily="18" charset="0"/>
              </a:rPr>
              <a:t>       Благодарю </a:t>
            </a:r>
            <a:br>
              <a:rPr lang="ru-RU" sz="7200" i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Century" pitchFamily="18" charset="0"/>
              </a:rPr>
              <a:t>     за внимание</a:t>
            </a:r>
            <a:endParaRPr lang="ru-RU" sz="7200" i="1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112568" cy="4464496"/>
          </a:xfrm>
        </p:spPr>
        <p:txBody>
          <a:bodyPr>
            <a:normAutofit/>
          </a:bodyPr>
          <a:lstStyle/>
          <a:p>
            <a:pPr algn="l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«Игра-это огромное окно, через которое в духовный мир ребенка вливается живительный поток представлений, понятий об окружающем мире. Игра- это искорка, зажигающая огонек пытливости и любознательности».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               В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. А. Сухомлинский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Сухомл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349450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6309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   </a:t>
            </a:r>
            <a:br>
              <a:rPr lang="ru-RU" sz="1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мелкой моторики детей довольно актуален. Это неоднократно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подчеркивается педагогами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психологами и другими специалистами в области дошкольного образования.                        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мелкой моторики детей дошкольного возраста обусловлена возрастными психологическими и физиологическими особенностями. В этом  возрасте интенсивно развиваются структуры и функции головного мозга ребенка, что расширяет его возможности в познании окружающего мира. 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 Известный итальянский педагог, психолог и врач Мария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отмечала, что благодаря контакту с окружением и собственным исследованиям, ребенок формирует запас понятий, которыми может оперировать его интеллект. Без этого теряется способность к абстрагированию. Контакт происходит с помощью органов чувств и движений. Работа по развитию мелкой моторики рук должна начаться задолго до поступления ребёнка в школу. Родители и мы, воспитатели, уделяя должное внимание упражнениям, играм, различным заданиям на развитие мелкой моторики и координации движений рук, решаем сразу две задачи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косвенным образом влияем на общее интеллектуальное развитие ребёнка;                 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готовим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овладению навыком письма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знаете, что у детей нужно развивать мелкую моторику рук.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занятия, игры и упражнения стоит проводить с детьми для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моторики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 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Предлагаю вашему вниманию игры и упражнения на развитие мелкой моторики, которыми можно заниматься  дома.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Массаж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самомасаж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кистей рук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 использованием карандаша с гранями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Карандаш, в руках катаем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 ладошки согреваем.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Очень быстро мы катаем,                           Никогда не замерзаем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30824" cy="5001419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Ребёнок катает грецкий орех между ладонями и приговаривает: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Я катаю мой орех,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Чтобы стал круглее всех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 descr="C:\Users\ал\Desktop\hello_html_e5c35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3424436" cy="2971106"/>
          </a:xfrm>
          <a:prstGeom prst="rect">
            <a:avLst/>
          </a:prstGeom>
          <a:noFill/>
        </p:spPr>
      </p:pic>
      <p:pic>
        <p:nvPicPr>
          <p:cNvPr id="1027" name="Picture 3" descr="C:\Users\ал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5544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/>
                </a:solidFill>
              </a:rPr>
              <a:t>              Игры с прищепками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Самым простым примером дидактической игры с прищепками может служить действие, когда нужно открывать и закрывать прищепку, сопровождая это действие стихами.</a:t>
            </a:r>
          </a:p>
          <a:p>
            <a:pPr>
              <a:buNone/>
            </a:pPr>
            <a:r>
              <a:rPr lang="ru-RU" sz="1800" b="1" dirty="0" smtClean="0"/>
              <a:t>Птичка клювом повела.</a:t>
            </a:r>
          </a:p>
          <a:p>
            <a:pPr>
              <a:buNone/>
            </a:pPr>
            <a:r>
              <a:rPr lang="ru-RU" sz="1800" i="1" dirty="0" smtClean="0"/>
              <a:t>Рука с прищепкой поворачивается из стороны в сторону</a:t>
            </a:r>
          </a:p>
          <a:p>
            <a:pPr>
              <a:buNone/>
            </a:pPr>
            <a:r>
              <a:rPr lang="ru-RU" sz="1800" b="1" dirty="0" smtClean="0"/>
              <a:t>Птичка зернышки нашла,</a:t>
            </a:r>
          </a:p>
          <a:p>
            <a:pPr>
              <a:buNone/>
            </a:pPr>
            <a:r>
              <a:rPr lang="ru-RU" sz="1800" i="1" dirty="0" smtClean="0"/>
              <a:t>Другая рука показывает ладошку.</a:t>
            </a:r>
          </a:p>
          <a:p>
            <a:pPr>
              <a:buNone/>
            </a:pPr>
            <a:r>
              <a:rPr lang="ru-RU" sz="1800" b="1" dirty="0" smtClean="0"/>
              <a:t>Птичка зернышки поела,</a:t>
            </a:r>
          </a:p>
          <a:p>
            <a:pPr>
              <a:buNone/>
            </a:pPr>
            <a:r>
              <a:rPr lang="ru-RU" sz="1800" i="1" dirty="0" smtClean="0"/>
              <a:t>Пощипывание прищепкой ладошки.</a:t>
            </a:r>
          </a:p>
          <a:p>
            <a:pPr>
              <a:buNone/>
            </a:pPr>
            <a:r>
              <a:rPr lang="ru-RU" sz="1800" b="1" dirty="0" smtClean="0"/>
              <a:t>Птичка песенку запела.</a:t>
            </a:r>
          </a:p>
          <a:p>
            <a:pPr>
              <a:buNone/>
            </a:pPr>
            <a:r>
              <a:rPr lang="ru-RU" sz="1800" i="1" dirty="0" smtClean="0"/>
              <a:t>Прищепка ритмично открывает и закрывает «рот»- поет.</a:t>
            </a:r>
            <a:endParaRPr lang="ru-RU" sz="1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Ролевая игра, когда малышу нужно будет развесить на веревочке кукольную одежду и закрепить ее прищепками.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Наша мамочка устала,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Всю одежду постирала,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Милой маме помогу,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прищепки соберу.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ал\Desktop\sushim-odezh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08912" cy="1656184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Для развития воображения стоит предложить ребенку набор прищепок и простых геометрических фигур. Сначала нужно показать, как можно сделать из них солнышко, цветочек, человечка, а потом и самому ребенку предложить собрать самостоятельно.</a:t>
            </a:r>
            <a:endParaRPr lang="ru-RU" sz="1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126480"/>
            <a:ext cx="6235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128" b="24128"/>
          <a:stretch>
            <a:fillRect/>
          </a:stretch>
        </p:blipFill>
        <p:spPr>
          <a:xfrm>
            <a:off x="179512" y="692696"/>
            <a:ext cx="4392488" cy="4114800"/>
          </a:xfrm>
          <a:prstGeom prst="rect">
            <a:avLst/>
          </a:prstGeom>
        </p:spPr>
      </p:pic>
      <p:pic>
        <p:nvPicPr>
          <p:cNvPr id="6" name="Picture 2" descr="C:\Users\ал\Desktop\elka-ez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816424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 бусами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Нанизывать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можно все что нанизывается: пуговицы, бусы, рожки и макароны, сушки и т.п. Можно составлять бусы из картонных кружочков, квадратиков, сердечек, листьев деревьев, в том числе сухих, ягод рябины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Взрослый раскладывает на столе бусинки разного размера, но одного цвета (или одного размера, но разных цветов, или разных размеров и разных цветов). Предлагается самостоятельно сделать бусы, в которых чередуются большие и маленькие бусинки, или красные и синие, или круглые и квадратные и т.п. При выполнении этого задания важно, чтобы ребенок не только правильно продевал нитку в отверстия бусинок, но и соблюдал определенную последовательность нанизывания бусинок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Можно предложить ребенку самому придумать материал для нанизывания и узор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1027" name="Picture 3" descr="C:\Users\ал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365104"/>
            <a:ext cx="3960440" cy="216024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2484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Игры с пробками от бутылок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Две пробки от пластиковых бутылок кладем на столе резьбой вверх. Указательный и средний пальцы встают в них, как ноги. Двигаемся делая по шагу на каждый ударный слог.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«Один, два, три, четыре, пять, им очень весело гулять»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Катя туфли потеряла,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Долго плакала, искала.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Другая рука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крышки пальчики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обула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Смело в них вперёд шагнула.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Другая рука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Пошла Катя на прогулку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кривому переулку.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Другая рука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Пальцы, словно ножки,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Обуты в босоножки.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Другая рука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 пальчик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будто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ножка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шаркает немножко.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ал\Desktop\xSAM_3488_JPG_pagespeed_ic_1xkQe_LR3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1100"/>
            <a:ext cx="4038600" cy="303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282800"/>
          </a:xfrm>
        </p:spPr>
        <p:txBody>
          <a:bodyPr/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 rot="10800000" flipV="1">
            <a:off x="179511" y="5403892"/>
            <a:ext cx="3600400" cy="112488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Найди закономерность, продолжи ряд.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923928" y="332656"/>
            <a:ext cx="4762872" cy="591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Поделки из пробок </a:t>
            </a: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Подберите пробки разного цвета и размера. Сначала выложите рисунок сами, затем попросите малыша сделать то же самостоятельно. После того как ребёнок научится выполнять задание без вашей помощи, предложите ему придумывать свои варианты рисунков.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ал\Desktop\detsad-59962-1537278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96952"/>
            <a:ext cx="4464496" cy="3024336"/>
          </a:xfrm>
          <a:prstGeom prst="rect">
            <a:avLst/>
          </a:prstGeom>
          <a:noFill/>
        </p:spPr>
      </p:pic>
      <p:pic>
        <p:nvPicPr>
          <p:cNvPr id="14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870" r="2870"/>
          <a:stretch>
            <a:fillRect/>
          </a:stretch>
        </p:blipFill>
        <p:spPr bwMode="auto">
          <a:xfrm>
            <a:off x="179512" y="1268760"/>
            <a:ext cx="36004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535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Консультация для родителей</vt:lpstr>
      <vt:lpstr>«Игра-это огромное окно, через которое в духовный мир ребенка вливается живительный поток представлений, понятий об окружающем мире. Игра- это искорка, зажигающая огонек пытливости и любознательности».                          В. А. Сухомлинский </vt:lpstr>
      <vt:lpstr>      Вопрос развития мелкой моторики детей довольно актуален. Это неоднократно подчеркивается педагогами, психологами и другими специалистами в области дошкольного образования.                              Развитие мелкой моторики детей дошкольного возраста обусловлена возрастными психологическими и физиологическими особенностями. В этом  возрасте интенсивно развиваются структуры и функции головного мозга ребенка, что расширяет его возможности в познании окружающего мира. 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 Известный итальянский педагог, психолог и врач Мария Монтессори отмечала, что благодаря контакту с окружением и собственным исследованиям, ребенок формирует запас понятий, которыми может оперировать его интеллект. Без этого теряется способность к абстрагированию. Контакт происходит с помощью органов чувств и движений. Работа по развитию мелкой моторики рук должна начаться задолго до поступления ребёнка в школу. Родители и мы, воспитатели, уделяя должное внимание упражнениям, играм, различным заданиям на развитие мелкой моторики и координации движений рук, решаем сразу две задачи: -  косвенным образом влияем на общее интеллектуальное развитие ребёнка;                                                 - готовим к овладению навыком письма.  Вы знаете, что у детей нужно развивать мелкую моторику рук. Какие занятия, игры и упражнения стоит проводить с детьми для развития моторики?   Предлагаю вашему вниманию игры и упражнения на развитие мелкой моторики, которыми можно заниматься  дома.   </vt:lpstr>
      <vt:lpstr>                 Массаж и самомасаж  кистей рук</vt:lpstr>
      <vt:lpstr>              Игры с прищепками</vt:lpstr>
      <vt:lpstr>Для развития воображения стоит предложить ребенку набор прищепок и простых геометрических фигур. Сначала нужно показать, как можно сделать из них солнышко, цветочек, человечка, а потом и самому ребенку предложить собрать самостоятельно.</vt:lpstr>
      <vt:lpstr>                                  Работа с бусами</vt:lpstr>
      <vt:lpstr>                  Игры с пробками от бутылок</vt:lpstr>
      <vt:lpstr>. </vt:lpstr>
      <vt:lpstr>                                 Игры  крупой</vt:lpstr>
      <vt:lpstr>       Благодарю       за внимание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ал</dc:creator>
  <cp:lastModifiedBy>Буева</cp:lastModifiedBy>
  <cp:revision>45</cp:revision>
  <dcterms:created xsi:type="dcterms:W3CDTF">2020-04-24T13:41:50Z</dcterms:created>
  <dcterms:modified xsi:type="dcterms:W3CDTF">2020-05-12T08:28:43Z</dcterms:modified>
</cp:coreProperties>
</file>