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2" r:id="rId6"/>
    <p:sldId id="260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76872"/>
            <a:ext cx="7772400" cy="147002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Клуб по интересам «Умелые ручки»</a:t>
            </a:r>
            <a:b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Аппликация «Цветущая яблонька»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26076" y="4941168"/>
            <a:ext cx="6400800" cy="17526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Выполнил: воспитатель 2 младшей группы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Фетисова Жанна Юрьевна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548680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Муниципальное казенное дошкольное образовательное учреждение «Детский сад № 3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п.Теплое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317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1620" y="2967335"/>
            <a:ext cx="75007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внимание!!!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6693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51125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Разучивание пальчиковой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потешки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«Цветы». Развивать речь, формировать правильное звукопроизношение. Развивать координацию движений рук, мелкую моторику. Совершенствовать память, внимание, умение согласовывать движения и речь.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«Аппликация». Учить детей аккуратно намазывать клеем готовые формы, аккуратно приклеивать на картон, составляя изображение. Развивать пространственные представления. Заготовки- листки А5 с изображением дерева, вырезанные мелкие розовые цветы, клей-карандаш</a:t>
            </a:r>
          </a:p>
        </p:txBody>
      </p:sp>
    </p:spTree>
    <p:extLst>
      <p:ext uri="{BB962C8B-B14F-4D97-AF65-F5344CB8AC3E}">
        <p14:creationId xmlns:p14="http://schemas.microsoft.com/office/powerpoint/2010/main" val="810997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Оборудование:</a:t>
            </a:r>
            <a:endParaRPr lang="ru-RU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049" y="1340768"/>
            <a:ext cx="3207986" cy="478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2211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Оно высоко и ветвисто, Весною зеленеет быстро, Красивым зацветает цветом, Украшено плодами летом, Зимой же голое стоит И неприглядное на вид.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                        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(Яблоня)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225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4474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Пальчиковая </a:t>
            </a:r>
            <a:r>
              <a:rPr lang="ru-RU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потешка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«Цветок»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08720"/>
            <a:ext cx="8147248" cy="576064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Утром рано он закрыт,              Кисти рук находятся в исходном положении.</a:t>
            </a:r>
          </a:p>
          <a:p>
            <a:pPr marL="0" indent="0">
              <a:buNone/>
            </a:pPr>
            <a:endParaRPr lang="ru-RU" sz="3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Но к полудню ближе</a:t>
            </a:r>
          </a:p>
          <a:p>
            <a:endParaRPr lang="ru-RU" sz="3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Раскрывает лепестки –              Ладони отходят друг от друга, подушечки больших</a:t>
            </a:r>
          </a:p>
          <a:p>
            <a:endParaRPr lang="ru-RU" sz="3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пальцев прижаты к концам указательных, кисти рук</a:t>
            </a:r>
          </a:p>
          <a:p>
            <a:endParaRPr lang="ru-RU" sz="3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напоминают полураскрытый бутон.</a:t>
            </a:r>
          </a:p>
          <a:p>
            <a:endParaRPr lang="ru-RU" sz="3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Красоту их вижу.                         Кисти рук у запястья соединены, пальцы плавно</a:t>
            </a:r>
          </a:p>
          <a:p>
            <a:pPr marL="0" indent="0">
              <a:buNone/>
            </a:pPr>
            <a:endParaRPr lang="ru-RU" sz="3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расходятся в разные стороны, напоминая</a:t>
            </a:r>
          </a:p>
          <a:p>
            <a:endParaRPr lang="ru-RU" sz="3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раскрывшийся цветок.</a:t>
            </a:r>
          </a:p>
          <a:p>
            <a:endParaRPr lang="ru-RU" sz="3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К вечеру цветок опять</a:t>
            </a:r>
          </a:p>
          <a:p>
            <a:endParaRPr lang="ru-RU" sz="3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Закрывает венчик.                      Пальцы сомкнуты – нераскрывшийся цветок.</a:t>
            </a:r>
          </a:p>
          <a:p>
            <a:endParaRPr lang="ru-RU" sz="3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И теперь он будет спать</a:t>
            </a:r>
          </a:p>
          <a:p>
            <a:endParaRPr lang="ru-RU" sz="3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До утра, как птенчик.                 Кисти рук кладут под щеку – имитация сна.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3701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Нарисуйте дерево и вырежьте цветы, пусть ребенок самостоятельно </a:t>
            </a:r>
            <a:r>
              <a:rPr lang="ru-RU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наклеет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их на дерево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72816"/>
            <a:ext cx="273630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613" y="1772816"/>
            <a:ext cx="3335171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46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 помощью ватной палочки сделайте серединку цвету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514" y="1600200"/>
            <a:ext cx="2915693" cy="4781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210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Ваша работа готова!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434" y="1600200"/>
            <a:ext cx="3438766" cy="4749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210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 можно наше дерево украсить листочками</a:t>
            </a:r>
            <a:endParaRPr lang="ru-RU" dirty="0"/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600200"/>
            <a:ext cx="3240360" cy="514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2231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268</Words>
  <Application>Microsoft Office PowerPoint</Application>
  <PresentationFormat>Экран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Клуб по интересам «Умелые ручки» Аппликация «Цветущая яблонька»</vt:lpstr>
      <vt:lpstr>Задачи:</vt:lpstr>
      <vt:lpstr>Оборудование:</vt:lpstr>
      <vt:lpstr>Загадка</vt:lpstr>
      <vt:lpstr>Пальчиковая потешка «Цветок»</vt:lpstr>
      <vt:lpstr>Нарисуйте дерево и вырежьте цветы, пусть ребенок самостоятельно наклеет их на дерево</vt:lpstr>
      <vt:lpstr>С помощью ватной палочки сделайте серединку цвету</vt:lpstr>
      <vt:lpstr>Ваша работа готова!</vt:lpstr>
      <vt:lpstr>Но можно наше дерево украсить листочками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Клуб по интересам «Умелые ручки» Аппликация «Цветущая яблонька»</dc:title>
  <dc:creator>Жанна</dc:creator>
  <cp:lastModifiedBy>Жанна</cp:lastModifiedBy>
  <cp:revision>5</cp:revision>
  <dcterms:created xsi:type="dcterms:W3CDTF">2020-05-12T14:13:50Z</dcterms:created>
  <dcterms:modified xsi:type="dcterms:W3CDTF">2020-05-12T15:50:00Z</dcterms:modified>
</cp:coreProperties>
</file>