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0"/>
  </p:notes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56" y="-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F3B688-45A5-4184-8C7C-7D8BC7A1F969}" type="datetimeFigureOut">
              <a:rPr lang="ru-RU" smtClean="0"/>
              <a:t>25.04.2020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CE74BF-D898-4A71-AB68-F8E32D8DEB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9563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CE74BF-D898-4A71-AB68-F8E32D8DEBF5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87006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69D31-E312-4599-BD75-B3E26EFCCDF5}" type="datetimeFigureOut">
              <a:rPr lang="ru-RU" smtClean="0"/>
              <a:t>25.04.2020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33A1-DD8C-4CE4-8210-0B65723200F3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69D31-E312-4599-BD75-B3E26EFCCDF5}" type="datetimeFigureOut">
              <a:rPr lang="ru-RU" smtClean="0"/>
              <a:t>25.04.2020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33A1-DD8C-4CE4-8210-0B65723200F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69D31-E312-4599-BD75-B3E26EFCCDF5}" type="datetimeFigureOut">
              <a:rPr lang="ru-RU" smtClean="0"/>
              <a:t>25.04.2020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33A1-DD8C-4CE4-8210-0B65723200F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69D31-E312-4599-BD75-B3E26EFCCDF5}" type="datetimeFigureOut">
              <a:rPr lang="ru-RU" smtClean="0"/>
              <a:t>25.04.2020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33A1-DD8C-4CE4-8210-0B65723200F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69D31-E312-4599-BD75-B3E26EFCCDF5}" type="datetimeFigureOut">
              <a:rPr lang="ru-RU" smtClean="0"/>
              <a:t>25.04.2020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33A1-DD8C-4CE4-8210-0B65723200F3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69D31-E312-4599-BD75-B3E26EFCCDF5}" type="datetimeFigureOut">
              <a:rPr lang="ru-RU" smtClean="0"/>
              <a:t>25.04.2020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33A1-DD8C-4CE4-8210-0B65723200F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69D31-E312-4599-BD75-B3E26EFCCDF5}" type="datetimeFigureOut">
              <a:rPr lang="ru-RU" smtClean="0"/>
              <a:t>25.04.2020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33A1-DD8C-4CE4-8210-0B65723200F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69D31-E312-4599-BD75-B3E26EFCCDF5}" type="datetimeFigureOut">
              <a:rPr lang="ru-RU" smtClean="0"/>
              <a:t>25.04.2020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33A1-DD8C-4CE4-8210-0B65723200F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69D31-E312-4599-BD75-B3E26EFCCDF5}" type="datetimeFigureOut">
              <a:rPr lang="ru-RU" smtClean="0"/>
              <a:t>25.04.2020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33A1-DD8C-4CE4-8210-0B65723200F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69D31-E312-4599-BD75-B3E26EFCCDF5}" type="datetimeFigureOut">
              <a:rPr lang="ru-RU" smtClean="0"/>
              <a:t>25.04.2020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33A1-DD8C-4CE4-8210-0B65723200F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69D31-E312-4599-BD75-B3E26EFCCDF5}" type="datetimeFigureOut">
              <a:rPr lang="ru-RU" smtClean="0"/>
              <a:t>25.04.2020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AD833A1-DD8C-4CE4-8210-0B65723200F3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C469D31-E312-4599-BD75-B3E26EFCCDF5}" type="datetimeFigureOut">
              <a:rPr lang="ru-RU" smtClean="0"/>
              <a:t>25.04.2020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AD833A1-DD8C-4CE4-8210-0B65723200F3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8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Консультация для родителей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«Нравственно-патриотическое воспитание детей </a:t>
            </a:r>
            <a:br>
              <a:rPr lang="ru-RU" dirty="0" smtClean="0"/>
            </a:br>
            <a:r>
              <a:rPr lang="ru-RU" dirty="0" smtClean="0"/>
              <a:t>среднего дошкольного возраста в домашних условиях»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100" dirty="0" smtClean="0"/>
              <a:t>Выполнила: воспитатель средней группы №2</a:t>
            </a:r>
            <a:br>
              <a:rPr lang="ru-RU" sz="3100" dirty="0" smtClean="0"/>
            </a:br>
            <a:r>
              <a:rPr lang="ru-RU" sz="3100" dirty="0" smtClean="0"/>
              <a:t> Михайлова А.Н.</a:t>
            </a:r>
            <a:endParaRPr lang="ru-RU" sz="3100" dirty="0"/>
          </a:p>
        </p:txBody>
      </p:sp>
    </p:spTree>
    <p:extLst>
      <p:ext uri="{BB962C8B-B14F-4D97-AF65-F5344CB8AC3E}">
        <p14:creationId xmlns:p14="http://schemas.microsoft.com/office/powerpoint/2010/main" val="4007753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7332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dirty="0" smtClean="0"/>
              <a:t>Уважаемые родители!</a:t>
            </a:r>
          </a:p>
          <a:p>
            <a:pPr marL="0" indent="0" algn="just">
              <a:buNone/>
            </a:pPr>
            <a:r>
              <a:rPr lang="ru-RU" sz="3600" dirty="0" smtClean="0"/>
              <a:t>	В этой презентации приведены занятия, которые вы можете провести с Вашими детьми в свободное время. 	Они направлены на воспитание нравственно-патриотических качеств у детей дошкольного возраста.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999159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760640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/>
              <a:t>	</a:t>
            </a:r>
          </a:p>
          <a:p>
            <a:pPr marL="0" indent="0" algn="just">
              <a:buNone/>
            </a:pPr>
            <a:r>
              <a:rPr lang="ru-RU" sz="3600" dirty="0"/>
              <a:t>	</a:t>
            </a:r>
            <a:r>
              <a:rPr lang="ru-RU" sz="3600" dirty="0" smtClean="0"/>
              <a:t>Цель: </a:t>
            </a:r>
            <a:r>
              <a:rPr lang="ru-RU" sz="3600" dirty="0"/>
              <a:t>Формирование нравственно-патриотических ценностей и чувств сопричастности к родному дому, семье, детскому саду; приобщение детей к культуре русского народа.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0218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548680"/>
            <a:ext cx="9144000" cy="63093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/>
              <a:t>Задачи:</a:t>
            </a:r>
            <a:endParaRPr lang="ru-RU" dirty="0"/>
          </a:p>
          <a:p>
            <a:pPr marL="0" indent="0" algn="just">
              <a:buNone/>
            </a:pPr>
            <a:r>
              <a:rPr lang="ru-RU" dirty="0"/>
              <a:t>• Формирование чувства любви и привязанности к своему дому, детскому саду, друзьям в детском саду, своим близким, городу;</a:t>
            </a:r>
          </a:p>
          <a:p>
            <a:pPr marL="0" indent="0" algn="just">
              <a:buNone/>
            </a:pPr>
            <a:r>
              <a:rPr lang="ru-RU" dirty="0" smtClean="0"/>
              <a:t>• Формирование </a:t>
            </a:r>
            <a:r>
              <a:rPr lang="ru-RU" dirty="0"/>
              <a:t>патриотических чувств к прошлому, настоящему и будущему родного края, чувства гордости за свою малую Родину;</a:t>
            </a:r>
          </a:p>
          <a:p>
            <a:pPr marL="0" indent="0" algn="just">
              <a:buNone/>
            </a:pPr>
            <a:r>
              <a:rPr lang="ru-RU" dirty="0"/>
              <a:t>• Воспитывать уважение к труду разных профессий;</a:t>
            </a:r>
          </a:p>
          <a:p>
            <a:pPr marL="0" indent="0" algn="just">
              <a:buNone/>
            </a:pPr>
            <a:r>
              <a:rPr lang="ru-RU" dirty="0"/>
              <a:t>• Формирование основ экологической культуры, гуманного отношения ко всему живому;</a:t>
            </a:r>
          </a:p>
          <a:p>
            <a:pPr marL="0" indent="0" algn="just">
              <a:buNone/>
            </a:pPr>
            <a:r>
              <a:rPr lang="ru-RU" dirty="0"/>
              <a:t>• Формирование художественного вкуса и любви к прекрасному, развитие творческих способностей;</a:t>
            </a:r>
          </a:p>
          <a:p>
            <a:pPr marL="0" indent="0" algn="just">
              <a:buNone/>
            </a:pPr>
            <a:r>
              <a:rPr lang="ru-RU" dirty="0"/>
              <a:t>• Воспитание у дошкольников чувств уважения и заботы к Защитникам Отечества, ветеранам Победы.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48912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805264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sz="2800" dirty="0" smtClean="0"/>
              <a:t>1. Беседа </a:t>
            </a:r>
            <a:r>
              <a:rPr lang="ru-RU" sz="2800" dirty="0"/>
              <a:t>на тему «Моя дружная семья</a:t>
            </a:r>
            <a:r>
              <a:rPr lang="ru-RU" sz="2800" dirty="0" smtClean="0"/>
              <a:t>»</a:t>
            </a:r>
          </a:p>
          <a:p>
            <a:pPr marL="0" indent="0" algn="just">
              <a:buNone/>
            </a:pPr>
            <a:r>
              <a:rPr lang="ru-RU" sz="2800" b="1" dirty="0" smtClean="0"/>
              <a:t>Цель</a:t>
            </a:r>
            <a:r>
              <a:rPr lang="ru-RU" sz="2800" dirty="0"/>
              <a:t>: </a:t>
            </a:r>
            <a:r>
              <a:rPr lang="ru-RU" sz="2800" dirty="0" smtClean="0"/>
              <a:t>формировать </a:t>
            </a:r>
            <a:r>
              <a:rPr lang="ru-RU" sz="2800" dirty="0"/>
              <a:t>представления детей о семье, о доброжелательных отношениях родных людей, о заботе и поддержке</a:t>
            </a:r>
          </a:p>
          <a:p>
            <a:pPr marL="0" indent="0" algn="just">
              <a:buNone/>
            </a:pPr>
            <a:r>
              <a:rPr lang="ru-RU" sz="2800" dirty="0" smtClean="0"/>
              <a:t>2. Рисование </a:t>
            </a:r>
            <a:r>
              <a:rPr lang="ru-RU" sz="2800" dirty="0"/>
              <a:t>«Папа, мама, брат (сестра) и я – любимая семья»</a:t>
            </a:r>
          </a:p>
          <a:p>
            <a:pPr marL="0" indent="0" algn="just">
              <a:buNone/>
            </a:pPr>
            <a:r>
              <a:rPr lang="ru-RU" sz="2800" b="1" dirty="0"/>
              <a:t>Цель</a:t>
            </a:r>
            <a:r>
              <a:rPr lang="ru-RU" sz="2800" dirty="0"/>
              <a:t>: </a:t>
            </a:r>
            <a:r>
              <a:rPr lang="ru-RU" sz="2800" dirty="0" smtClean="0"/>
              <a:t>воспитывать </a:t>
            </a:r>
            <a:r>
              <a:rPr lang="ru-RU" sz="2800" dirty="0"/>
              <a:t>любовь к членам семьи, вызывать желание нарисовать их портреты</a:t>
            </a:r>
          </a:p>
          <a:p>
            <a:pPr marL="0" indent="0" algn="just">
              <a:buNone/>
            </a:pPr>
            <a:r>
              <a:rPr lang="ru-RU" sz="2800" dirty="0"/>
              <a:t>3. Сюжетно-ролевая игра «Семья»</a:t>
            </a:r>
          </a:p>
          <a:p>
            <a:pPr marL="0" indent="0" algn="just">
              <a:buNone/>
            </a:pPr>
            <a:r>
              <a:rPr lang="ru-RU" sz="2800" b="1" dirty="0"/>
              <a:t>Цель</a:t>
            </a:r>
            <a:r>
              <a:rPr lang="ru-RU" sz="2800" dirty="0"/>
              <a:t>: расширять представления детей о семье, об обязанностях членов семьи, прививать любовь к родным людям</a:t>
            </a:r>
            <a:r>
              <a:rPr lang="ru-RU" sz="2800" dirty="0" smtClean="0"/>
              <a:t>.</a:t>
            </a:r>
          </a:p>
          <a:p>
            <a:pPr marL="0" indent="0" algn="just">
              <a:buNone/>
            </a:pPr>
            <a:r>
              <a:rPr lang="ru-RU" sz="2800" dirty="0" smtClean="0"/>
              <a:t>4. Выучить стихотворение </a:t>
            </a:r>
          </a:p>
          <a:p>
            <a:pPr marL="0" indent="0" algn="ctr">
              <a:buNone/>
            </a:pPr>
            <a:r>
              <a:rPr lang="ru-RU" sz="2800" dirty="0" smtClean="0"/>
              <a:t>Бабушка и дедушка, </a:t>
            </a:r>
          </a:p>
          <a:p>
            <a:pPr marL="0" indent="0" algn="ctr">
              <a:buNone/>
            </a:pPr>
            <a:r>
              <a:rPr lang="ru-RU" sz="2800" dirty="0" smtClean="0"/>
              <a:t>Мамочка и папочка, </a:t>
            </a:r>
          </a:p>
          <a:p>
            <a:pPr marL="0" indent="0" algn="ctr">
              <a:buNone/>
            </a:pPr>
            <a:r>
              <a:rPr lang="ru-RU" sz="2800" dirty="0" smtClean="0"/>
              <a:t>Две сестренки старшие</a:t>
            </a:r>
          </a:p>
          <a:p>
            <a:pPr marL="0" indent="0" algn="ctr">
              <a:buNone/>
            </a:pPr>
            <a:r>
              <a:rPr lang="ru-RU" sz="2800" dirty="0" smtClean="0"/>
              <a:t> И котенок-лапочка. </a:t>
            </a:r>
          </a:p>
          <a:p>
            <a:pPr marL="0" indent="0" algn="ctr">
              <a:buNone/>
            </a:pPr>
            <a:r>
              <a:rPr lang="ru-RU" sz="2800" dirty="0" smtClean="0"/>
              <a:t>И еще, конечно, я. </a:t>
            </a:r>
          </a:p>
          <a:p>
            <a:pPr marL="0" indent="0" algn="ctr">
              <a:buNone/>
            </a:pPr>
            <a:r>
              <a:rPr lang="ru-RU" sz="2800" dirty="0" smtClean="0"/>
              <a:t>Очень дружная семья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43219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66124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5. </a:t>
            </a:r>
            <a:r>
              <a:rPr lang="ru-RU" dirty="0"/>
              <a:t>Беседа на тему «Вот мой дом! Комнат очень много в нём!»</a:t>
            </a:r>
          </a:p>
          <a:p>
            <a:pPr marL="0" indent="0" algn="just">
              <a:buNone/>
            </a:pPr>
            <a:r>
              <a:rPr lang="ru-RU" b="1" dirty="0"/>
              <a:t>Цель</a:t>
            </a:r>
            <a:r>
              <a:rPr lang="ru-RU" dirty="0"/>
              <a:t>: формировать у детей желание беседовать о том, какие комнаты есть </a:t>
            </a:r>
            <a:r>
              <a:rPr lang="ru-RU" dirty="0" smtClean="0"/>
              <a:t>в </a:t>
            </a:r>
            <a:r>
              <a:rPr lang="ru-RU" dirty="0"/>
              <a:t>доме (</a:t>
            </a:r>
            <a:r>
              <a:rPr lang="ru-RU" dirty="0" smtClean="0"/>
              <a:t>квартире), </a:t>
            </a:r>
            <a:r>
              <a:rPr lang="ru-RU" dirty="0"/>
              <a:t>составлять </a:t>
            </a:r>
            <a:r>
              <a:rPr lang="ru-RU" dirty="0" smtClean="0"/>
              <a:t>рассказ.</a:t>
            </a:r>
            <a:endParaRPr lang="ru-RU" dirty="0"/>
          </a:p>
          <a:p>
            <a:pPr marL="0" indent="0" algn="just">
              <a:buNone/>
            </a:pPr>
            <a:r>
              <a:rPr lang="ru-RU" dirty="0" smtClean="0"/>
              <a:t>6. </a:t>
            </a:r>
            <a:r>
              <a:rPr lang="ru-RU" dirty="0"/>
              <a:t>Рисование «Дом, в котором я живу»</a:t>
            </a:r>
          </a:p>
          <a:p>
            <a:pPr marL="0" indent="0" algn="just">
              <a:buNone/>
            </a:pPr>
            <a:r>
              <a:rPr lang="ru-RU" b="1" dirty="0"/>
              <a:t>Цель</a:t>
            </a:r>
            <a:r>
              <a:rPr lang="ru-RU" dirty="0"/>
              <a:t>: воспитывать в детях любовь к своему дому, желание передать образ дома в рисунке.</a:t>
            </a:r>
          </a:p>
          <a:p>
            <a:pPr marL="0" indent="0" algn="just">
              <a:buNone/>
            </a:pPr>
            <a:r>
              <a:rPr lang="ru-RU" dirty="0" smtClean="0"/>
              <a:t>7. </a:t>
            </a:r>
            <a:r>
              <a:rPr lang="ru-RU" dirty="0"/>
              <a:t>Конструирование «Улица моя»</a:t>
            </a:r>
          </a:p>
          <a:p>
            <a:pPr marL="0" indent="0" algn="just">
              <a:buNone/>
            </a:pPr>
            <a:r>
              <a:rPr lang="ru-RU" b="1" dirty="0"/>
              <a:t>Цель</a:t>
            </a:r>
            <a:r>
              <a:rPr lang="ru-RU" dirty="0"/>
              <a:t>: </a:t>
            </a:r>
            <a:r>
              <a:rPr lang="ru-RU" dirty="0" smtClean="0"/>
              <a:t>учить </a:t>
            </a:r>
            <a:r>
              <a:rPr lang="ru-RU" dirty="0"/>
              <a:t>передавать образ улицы с помощью конструктора </a:t>
            </a:r>
            <a:r>
              <a:rPr lang="ru-RU" dirty="0" err="1"/>
              <a:t>лего</a:t>
            </a:r>
            <a:r>
              <a:rPr lang="ru-RU" dirty="0"/>
              <a:t>, кубиков и т. д.</a:t>
            </a:r>
          </a:p>
          <a:p>
            <a:pPr marL="0" indent="0" algn="just">
              <a:buNone/>
            </a:pPr>
            <a:r>
              <a:rPr lang="ru-RU" dirty="0" smtClean="0"/>
              <a:t>8. </a:t>
            </a:r>
            <a:r>
              <a:rPr lang="ru-RU" dirty="0"/>
              <a:t>Заучивание адресов места проживания детей</a:t>
            </a:r>
          </a:p>
          <a:p>
            <a:pPr marL="0" indent="0" algn="just">
              <a:buNone/>
            </a:pPr>
            <a:r>
              <a:rPr lang="ru-RU" b="1" dirty="0"/>
              <a:t>Цель</a:t>
            </a:r>
            <a:r>
              <a:rPr lang="ru-RU" dirty="0"/>
              <a:t>: учить детей запоминать свой адрес, воспитывать значимость знания своего адреса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60338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5877272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dirty="0" smtClean="0"/>
              <a:t>9. </a:t>
            </a:r>
            <a:r>
              <a:rPr lang="ru-RU" dirty="0"/>
              <a:t>Беседа «Много на свете профессий»</a:t>
            </a:r>
          </a:p>
          <a:p>
            <a:pPr marL="0" indent="0" algn="just">
              <a:buNone/>
            </a:pPr>
            <a:r>
              <a:rPr lang="ru-RU" b="1" dirty="0"/>
              <a:t>Цель</a:t>
            </a:r>
            <a:r>
              <a:rPr lang="ru-RU" dirty="0"/>
              <a:t>: </a:t>
            </a:r>
            <a:r>
              <a:rPr lang="ru-RU" dirty="0" smtClean="0"/>
              <a:t>знакомить </a:t>
            </a:r>
            <a:r>
              <a:rPr lang="ru-RU" dirty="0"/>
              <a:t>с различными </a:t>
            </a:r>
            <a:r>
              <a:rPr lang="ru-RU" dirty="0" smtClean="0"/>
              <a:t>профессиями; </a:t>
            </a:r>
            <a:r>
              <a:rPr lang="ru-RU" dirty="0"/>
              <a:t>воспитывать уважение к труду взрослых.</a:t>
            </a:r>
          </a:p>
          <a:p>
            <a:pPr marL="0" indent="0" algn="just">
              <a:buNone/>
            </a:pPr>
            <a:r>
              <a:rPr lang="ru-RU" dirty="0" smtClean="0"/>
              <a:t>10. </a:t>
            </a:r>
            <a:r>
              <a:rPr lang="ru-RU" dirty="0"/>
              <a:t>Чтение сказки «Айболит» К. Чуковского</a:t>
            </a:r>
          </a:p>
          <a:p>
            <a:pPr marL="0" indent="0" algn="just">
              <a:buNone/>
            </a:pPr>
            <a:r>
              <a:rPr lang="ru-RU" b="1" dirty="0"/>
              <a:t>Цель</a:t>
            </a:r>
            <a:r>
              <a:rPr lang="ru-RU" dirty="0"/>
              <a:t>: воспитывать в детях такие качества, как смелость, дружелюбие, желание помочь попавшему в беду.</a:t>
            </a:r>
          </a:p>
          <a:p>
            <a:pPr marL="0" indent="0" algn="just">
              <a:buNone/>
            </a:pPr>
            <a:r>
              <a:rPr lang="ru-RU" dirty="0" smtClean="0"/>
              <a:t>11. </a:t>
            </a:r>
            <a:r>
              <a:rPr lang="ru-RU" dirty="0"/>
              <a:t>Сюжетно-ролевая игра «Больница»</a:t>
            </a:r>
          </a:p>
          <a:p>
            <a:pPr marL="0" indent="0" algn="just">
              <a:buNone/>
            </a:pPr>
            <a:r>
              <a:rPr lang="ru-RU" b="1" dirty="0"/>
              <a:t>Цель</a:t>
            </a:r>
            <a:r>
              <a:rPr lang="ru-RU" dirty="0"/>
              <a:t>: </a:t>
            </a:r>
            <a:r>
              <a:rPr lang="ru-RU" dirty="0" smtClean="0"/>
              <a:t>познакомить </a:t>
            </a:r>
            <a:r>
              <a:rPr lang="ru-RU" dirty="0"/>
              <a:t>детей с профессиями медицинской сестры, врача; обратить внимание на трудовые действия и их результат; воспитывать</a:t>
            </a:r>
          </a:p>
          <a:p>
            <a:pPr marL="0" indent="0" algn="just">
              <a:buNone/>
            </a:pPr>
            <a:r>
              <a:rPr lang="ru-RU" dirty="0"/>
              <a:t>уважение к чужому труду.</a:t>
            </a:r>
          </a:p>
          <a:p>
            <a:pPr marL="0" indent="0" algn="just">
              <a:buNone/>
            </a:pPr>
            <a:r>
              <a:rPr lang="ru-RU" dirty="0" smtClean="0"/>
              <a:t>12. </a:t>
            </a:r>
            <a:r>
              <a:rPr lang="ru-RU" dirty="0"/>
              <a:t>Рисование «Работа моих родителей»</a:t>
            </a:r>
          </a:p>
          <a:p>
            <a:pPr marL="0" indent="0" algn="just">
              <a:buNone/>
            </a:pPr>
            <a:r>
              <a:rPr lang="ru-RU" b="1" dirty="0"/>
              <a:t>Цель</a:t>
            </a:r>
            <a:r>
              <a:rPr lang="ru-RU" dirty="0"/>
              <a:t>: формировать представления детей о роли профессии в жизни </a:t>
            </a:r>
            <a:r>
              <a:rPr lang="ru-RU" dirty="0" smtClean="0"/>
              <a:t>родителей</a:t>
            </a:r>
            <a:r>
              <a:rPr lang="ru-RU" dirty="0"/>
              <a:t>, умение передавать в рисунке.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25585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805264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 smtClean="0"/>
              <a:t>13. Беседа «Праздник </a:t>
            </a:r>
            <a:r>
              <a:rPr lang="ru-RU" dirty="0"/>
              <a:t>– День Победы»</a:t>
            </a:r>
          </a:p>
          <a:p>
            <a:pPr algn="just"/>
            <a:r>
              <a:rPr lang="ru-RU" b="1" dirty="0"/>
              <a:t>Цель</a:t>
            </a:r>
            <a:r>
              <a:rPr lang="ru-RU" dirty="0"/>
              <a:t>: дать детям представление о предстоящем празднике; знакомить с прошлым нашей страны, формировать чувства патриотизма, гордости за свой народ.</a:t>
            </a:r>
          </a:p>
          <a:p>
            <a:pPr algn="just"/>
            <a:r>
              <a:rPr lang="ru-RU" dirty="0" smtClean="0"/>
              <a:t>14. </a:t>
            </a:r>
            <a:r>
              <a:rPr lang="ru-RU" dirty="0"/>
              <a:t>Рисование «Вспыхнул праздничный салют»</a:t>
            </a:r>
          </a:p>
          <a:p>
            <a:pPr algn="just"/>
            <a:r>
              <a:rPr lang="ru-RU" b="1" dirty="0"/>
              <a:t>Цель</a:t>
            </a:r>
            <a:r>
              <a:rPr lang="ru-RU" dirty="0"/>
              <a:t>: побуждать детей отражать свои впечатления, полученные от </a:t>
            </a:r>
            <a:r>
              <a:rPr lang="ru-RU" dirty="0" smtClean="0"/>
              <a:t>наблюдений. Воспитывать </a:t>
            </a:r>
            <a:r>
              <a:rPr lang="ru-RU" dirty="0"/>
              <a:t>интерес к окружающему, родному посёлку.</a:t>
            </a:r>
          </a:p>
          <a:p>
            <a:pPr algn="just"/>
            <a:r>
              <a:rPr lang="ru-RU" dirty="0" smtClean="0"/>
              <a:t>15. </a:t>
            </a:r>
            <a:r>
              <a:rPr lang="ru-RU" dirty="0"/>
              <a:t>Чтение рассказа о войне К. Паустовского «Стальное колечко»</a:t>
            </a:r>
          </a:p>
          <a:p>
            <a:pPr algn="just"/>
            <a:r>
              <a:rPr lang="ru-RU" b="1" dirty="0"/>
              <a:t>Цель</a:t>
            </a:r>
            <a:r>
              <a:rPr lang="ru-RU" dirty="0"/>
              <a:t>: побуждать </a:t>
            </a:r>
            <a:r>
              <a:rPr lang="ru-RU" dirty="0" smtClean="0"/>
              <a:t>уважительно </a:t>
            </a:r>
            <a:r>
              <a:rPr lang="ru-RU" dirty="0"/>
              <a:t>относиться к подвигу наших соотечественников; воспитывать уважение к памяти воинов-победителей, любовь к </a:t>
            </a:r>
            <a:r>
              <a:rPr lang="ru-RU" dirty="0" smtClean="0"/>
              <a:t>Родине, </a:t>
            </a:r>
            <a:r>
              <a:rPr lang="ru-RU" dirty="0"/>
              <a:t>традиции преемственности поколений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16. Принятие участия в акции «Бессмертный полк дома» (совместно с родителями) 9 мая</a:t>
            </a:r>
          </a:p>
          <a:p>
            <a:pPr algn="just"/>
            <a:r>
              <a:rPr lang="ru-RU" b="1" dirty="0" smtClean="0"/>
              <a:t>Цель</a:t>
            </a:r>
            <a:r>
              <a:rPr lang="ru-RU" dirty="0" smtClean="0"/>
              <a:t>: воспитывать чувство благодарности ветеранам и защитникам нашей Родины за Победу!</a:t>
            </a:r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77580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38</TotalTime>
  <Words>558</Words>
  <Application>Microsoft Office PowerPoint</Application>
  <PresentationFormat>Экран (4:3)</PresentationFormat>
  <Paragraphs>51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Поток</vt:lpstr>
      <vt:lpstr>      Консультация для родителей  «Нравственно-патриотическое воспитание детей  среднего дошкольного возраста в домашних условиях»  Выполнила: воспитатель средней группы №2  Михайлова А.Н.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Консультация для родителей  «Нравственно-патриотическое воспитание детей среднего дошкольного возраста в домашних условиях»</dc:title>
  <dc:creator>Dom</dc:creator>
  <cp:lastModifiedBy>Dom</cp:lastModifiedBy>
  <cp:revision>4</cp:revision>
  <dcterms:created xsi:type="dcterms:W3CDTF">2020-04-25T16:16:13Z</dcterms:created>
  <dcterms:modified xsi:type="dcterms:W3CDTF">2020-04-25T16:55:04Z</dcterms:modified>
</cp:coreProperties>
</file>