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128B26-6C66-4006-861D-16899AAE135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C28BFD-E8DD-4695-91AB-076DAA935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857232"/>
            <a:ext cx="7406640" cy="5572164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 smtClean="0"/>
              <a:t>Развитие речи детей средней группы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Чтение стихотворения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</a:t>
            </a:r>
            <a:r>
              <a:rPr lang="ru-RU" sz="3600" dirty="0" smtClean="0"/>
              <a:t>. Александровой</a:t>
            </a:r>
            <a:br>
              <a:rPr lang="ru-RU" sz="3600" dirty="0" smtClean="0"/>
            </a:br>
            <a:r>
              <a:rPr lang="ru-RU" sz="3600" dirty="0" smtClean="0"/>
              <a:t>«Салют весне»</a:t>
            </a:r>
            <a:br>
              <a:rPr lang="ru-RU" sz="3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</a:t>
            </a:r>
            <a:r>
              <a:rPr lang="ru-RU" sz="2400" dirty="0" smtClean="0"/>
              <a:t>Подготовил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</a:t>
            </a:r>
            <a:r>
              <a:rPr lang="ru-RU" sz="2400" dirty="0" smtClean="0"/>
              <a:t>воспитатель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средней группы №2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 Евстратова О.С.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солнцу выйти из-за туч</a:t>
            </a:r>
          </a:p>
          <a:p>
            <a:pPr>
              <a:buNone/>
            </a:pPr>
            <a:r>
              <a:rPr lang="ru-RU" dirty="0" smtClean="0"/>
              <a:t>И веселее греть.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2571744"/>
            <a:ext cx="56292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Весенний дождь</a:t>
            </a:r>
          </a:p>
          <a:p>
            <a:pPr>
              <a:buNone/>
            </a:pPr>
            <a:r>
              <a:rPr lang="ru-RU" dirty="0" smtClean="0"/>
              <a:t>Поутру надел на ножки</a:t>
            </a:r>
          </a:p>
          <a:p>
            <a:pPr>
              <a:buNone/>
            </a:pPr>
            <a:r>
              <a:rPr lang="ru-RU" dirty="0" smtClean="0"/>
              <a:t>Дождь хрустальные сапожки.</a:t>
            </a:r>
          </a:p>
          <a:p>
            <a:pPr>
              <a:buNone/>
            </a:pPr>
            <a:r>
              <a:rPr lang="ru-RU" i="1" dirty="0" smtClean="0"/>
              <a:t>«Пробегать» пальчиками одной руки по другой (от предплечья к кисти).</a:t>
            </a:r>
          </a:p>
          <a:p>
            <a:pPr>
              <a:buNone/>
            </a:pPr>
            <a:r>
              <a:rPr lang="ru-RU" dirty="0" smtClean="0"/>
              <a:t>Где наступит сапожок – </a:t>
            </a:r>
          </a:p>
          <a:p>
            <a:pPr>
              <a:buNone/>
            </a:pPr>
            <a:r>
              <a:rPr lang="ru-RU" dirty="0" smtClean="0"/>
              <a:t>Там раскроется цветок.</a:t>
            </a:r>
          </a:p>
          <a:p>
            <a:pPr>
              <a:buNone/>
            </a:pPr>
            <a:r>
              <a:rPr lang="ru-RU" i="1" dirty="0" smtClean="0"/>
              <a:t>Хлопки  ладошками.</a:t>
            </a:r>
          </a:p>
          <a:p>
            <a:pPr>
              <a:buNone/>
            </a:pPr>
            <a:r>
              <a:rPr lang="ru-RU" dirty="0" smtClean="0"/>
              <a:t>От дождя травинки</a:t>
            </a:r>
          </a:p>
          <a:p>
            <a:pPr>
              <a:buNone/>
            </a:pPr>
            <a:r>
              <a:rPr lang="ru-RU" dirty="0" smtClean="0"/>
              <a:t>Расправляют спинки.</a:t>
            </a:r>
          </a:p>
          <a:p>
            <a:pPr>
              <a:buNone/>
            </a:pPr>
            <a:r>
              <a:rPr lang="ru-RU" i="1" dirty="0" smtClean="0"/>
              <a:t>Руки на пояс, повороты в стороны.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Прочтение стихотворения ещё раз.</a:t>
            </a:r>
            <a:br>
              <a:rPr lang="ru-RU" sz="3200" dirty="0" smtClean="0"/>
            </a:br>
            <a:r>
              <a:rPr lang="ru-RU" sz="3200" dirty="0" smtClean="0"/>
              <a:t>(опираясь на картинки)</a:t>
            </a:r>
            <a:endParaRPr lang="ru-RU" sz="3200" dirty="0"/>
          </a:p>
        </p:txBody>
      </p:sp>
      <p:pic>
        <p:nvPicPr>
          <p:cNvPr id="4" name="Содержимое 3" descr="97990732_1362216901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9775" y="2357430"/>
            <a:ext cx="3810000" cy="29194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Ответьте на вопросы: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О чем это стихотворение?</a:t>
            </a:r>
          </a:p>
          <a:p>
            <a:r>
              <a:rPr lang="ru-RU" sz="2400" dirty="0" smtClean="0"/>
              <a:t>Почему вы думаете, что оно весеннее?</a:t>
            </a:r>
          </a:p>
          <a:p>
            <a:r>
              <a:rPr lang="ru-RU" sz="2400" dirty="0" smtClean="0"/>
              <a:t>О каких явлениях говориться в стихотворении, которые характеризуют приход весны?</a:t>
            </a:r>
          </a:p>
          <a:p>
            <a:r>
              <a:rPr lang="ru-RU" sz="2400" dirty="0" smtClean="0"/>
              <a:t>Сколько раз ударил гром?</a:t>
            </a:r>
          </a:p>
          <a:p>
            <a:r>
              <a:rPr lang="ru-RU" sz="2400" dirty="0" smtClean="0"/>
              <a:t>Какой приказ отдала природа весне?</a:t>
            </a:r>
          </a:p>
          <a:p>
            <a:r>
              <a:rPr lang="ru-RU" sz="2400" dirty="0" smtClean="0"/>
              <a:t>Что должна делать черемуха?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каком времени года говорили?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Правильно!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495303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17618">
            <a:off x="1214414" y="285749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/>
              <a:t>МОЛОДЦЫ!!!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Цель занятия: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Учить детей понимать текст стихотворения, стараться его запомнить;</a:t>
            </a:r>
          </a:p>
          <a:p>
            <a:r>
              <a:rPr lang="ru-RU" sz="2400" dirty="0" smtClean="0"/>
              <a:t>Воспитывать умение слушать взрослого, сверстника;</a:t>
            </a:r>
          </a:p>
          <a:p>
            <a:r>
              <a:rPr lang="ru-RU" sz="2400" dirty="0" smtClean="0"/>
              <a:t>Воспитывать интерес к художественной литературе, эмоциональность.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114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Послушайте внимательно загадку и отгадайте, о каком времени года в ней говориться?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Тает снег, ожил лужок.</a:t>
            </a:r>
            <a:br>
              <a:rPr lang="ru-RU" sz="2400" dirty="0" smtClean="0"/>
            </a:br>
            <a:r>
              <a:rPr lang="ru-RU" sz="2400" dirty="0" smtClean="0"/>
              <a:t>День прибывает, когда это бывает?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887" y="3714752"/>
            <a:ext cx="42957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Ответьте на вопросы: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Какое сейчас время года?</a:t>
            </a:r>
          </a:p>
          <a:p>
            <a:pPr>
              <a:buNone/>
            </a:pPr>
            <a:r>
              <a:rPr lang="ru-RU" dirty="0" smtClean="0"/>
              <a:t>(весна)</a:t>
            </a:r>
          </a:p>
          <a:p>
            <a:r>
              <a:rPr lang="ru-RU" dirty="0" smtClean="0"/>
              <a:t>Почему вы так решили?</a:t>
            </a:r>
          </a:p>
          <a:p>
            <a:pPr>
              <a:buNone/>
            </a:pPr>
            <a:r>
              <a:rPr lang="ru-RU" dirty="0" smtClean="0"/>
              <a:t> (весною тает снег, поют птицы, светит</a:t>
            </a:r>
          </a:p>
          <a:p>
            <a:pPr>
              <a:buNone/>
            </a:pPr>
            <a:r>
              <a:rPr lang="ru-RU" dirty="0" smtClean="0"/>
              <a:t>солнце, распускаются листья на деревьях, цветы, становится теплее и т.д.)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Чтение стихотворения З. Александровой «Салют весне»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668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Ударил гром двенадцать раз</a:t>
            </a:r>
          </a:p>
          <a:p>
            <a:pPr>
              <a:buNone/>
            </a:pPr>
            <a:r>
              <a:rPr lang="ru-RU" dirty="0" smtClean="0"/>
              <a:t>И замер в стороне.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57496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Природа отдала приказ </a:t>
            </a:r>
          </a:p>
          <a:p>
            <a:pPr>
              <a:buNone/>
            </a:pPr>
            <a:r>
              <a:rPr lang="ru-RU" dirty="0" smtClean="0"/>
              <a:t>Салютовать весне.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C:\Users\дс 3-1\Desktop\По дороге в сказку\Курочка Ряба\97990733_136221694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1714488"/>
            <a:ext cx="339090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Приказ черёмухе цвести,</a:t>
            </a:r>
          </a:p>
          <a:p>
            <a:pPr>
              <a:buNone/>
            </a:pPr>
            <a:r>
              <a:rPr lang="ru-RU" dirty="0" smtClean="0"/>
              <a:t>Крапиве быть не злой.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дс 3-1\Desktop\По дороге в сказку\Курочка Ряба\25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783" y="2714620"/>
            <a:ext cx="2980779" cy="3071834"/>
          </a:xfrm>
          <a:prstGeom prst="rect">
            <a:avLst/>
          </a:prstGeom>
          <a:noFill/>
        </p:spPr>
      </p:pic>
      <p:pic>
        <p:nvPicPr>
          <p:cNvPr id="4099" name="Picture 3" descr="C:\Users\дс 3-1\Desktop\По дороге в сказку\Курочка Ряба\-свойства-крапивы-e1404070963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088213" y="2668310"/>
            <a:ext cx="3377165" cy="3133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Дождю дорожки подмести</a:t>
            </a:r>
          </a:p>
          <a:p>
            <a:pPr>
              <a:buNone/>
            </a:pPr>
            <a:r>
              <a:rPr lang="ru-RU" dirty="0" smtClean="0"/>
              <a:t>Серебряной метлой.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61912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Чтоб каждый кустик был певуч</a:t>
            </a:r>
          </a:p>
          <a:p>
            <a:pPr>
              <a:buNone/>
            </a:pPr>
            <a:r>
              <a:rPr lang="ru-RU" dirty="0" smtClean="0"/>
              <a:t>Всем птицам звонче петь,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71810"/>
            <a:ext cx="4714908" cy="304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</TotalTime>
  <Words>254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Развитие речи детей средней группы Чтение стихотворения  З. Александровой «Салют весне»                                                                                        Подготовил                                                                        воспитатель                                                                                       средней группы №2                                                                                                                Евстратова О.С.  </vt:lpstr>
      <vt:lpstr> Цель занятия: </vt:lpstr>
      <vt:lpstr>Послушайте внимательно загадку и отгадайте, о каком времени года в ней говориться?  Тает снег, ожил лужок. День прибывает, когда это бывает?  </vt:lpstr>
      <vt:lpstr>Ответьте на вопросы:</vt:lpstr>
      <vt:lpstr>Чтение стихотворения З. Александровой «Салют весне»</vt:lpstr>
      <vt:lpstr>Слайд 6</vt:lpstr>
      <vt:lpstr>Слайд 7</vt:lpstr>
      <vt:lpstr>Слайд 8</vt:lpstr>
      <vt:lpstr>Слайд 9</vt:lpstr>
      <vt:lpstr>Слайд 10</vt:lpstr>
      <vt:lpstr>Физкультминутка</vt:lpstr>
      <vt:lpstr>Прочтение стихотворения ещё раз. (опираясь на картинки)</vt:lpstr>
      <vt:lpstr>Ответьте на вопросы:</vt:lpstr>
      <vt:lpstr>О каком времени года говорили?</vt:lpstr>
      <vt:lpstr>МОЛОДЦЫ!!!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развитию речи Чтение стихотворения З. Александровой «Салют весне»                                                                                        Подготовила:                                                                                    воспитатель                                                                                       средней группы №2                                                                                                                Евстратова О.С.</dc:title>
  <dc:creator>дс 3-1</dc:creator>
  <cp:lastModifiedBy>Буева</cp:lastModifiedBy>
  <cp:revision>11</cp:revision>
  <dcterms:created xsi:type="dcterms:W3CDTF">2020-05-13T08:27:42Z</dcterms:created>
  <dcterms:modified xsi:type="dcterms:W3CDTF">2020-05-13T13:28:56Z</dcterms:modified>
</cp:coreProperties>
</file>