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4" r:id="rId3"/>
    <p:sldId id="297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5747" autoAdjust="0"/>
  </p:normalViewPr>
  <p:slideViewPr>
    <p:cSldViewPr>
      <p:cViewPr varScale="1">
        <p:scale>
          <a:sx n="85" d="100"/>
          <a:sy n="85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CDDF6-221D-4A84-8589-6C31ABB6500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B7CE9-8798-4756-9BDB-48B667888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5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0"/>
            <a:ext cx="6454500" cy="677108"/>
          </a:xfrm>
          <a:prstGeom prst="rect">
            <a:avLst/>
          </a:prstGeom>
          <a:ln w="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Муниципальное казенное дошкольное образовательное учреждение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«Детский сад №3 п. Теплое»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571612"/>
            <a:ext cx="65722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«ФЭМП»</a:t>
            </a:r>
            <a:endParaRPr lang="ru-RU" sz="8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786322"/>
            <a:ext cx="7358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Выполнила воспитатель старшей группы: </a:t>
            </a:r>
          </a:p>
          <a:p>
            <a:pPr algn="ctr">
              <a:defRPr/>
            </a:pP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Игнатова Алла Михайловна</a:t>
            </a:r>
          </a:p>
        </p:txBody>
      </p:sp>
      <p:pic>
        <p:nvPicPr>
          <p:cNvPr id="5" name="Picture 12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7143768" y="3000372"/>
            <a:ext cx="174268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42984"/>
            <a:ext cx="828092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100" dirty="0" smtClean="0"/>
              <a:t>   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(Закрепление прямого и обратного счета в пределах 10)</a:t>
            </a:r>
          </a:p>
          <a:p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-Давайте посчитаем с лягушонком </a:t>
            </a:r>
            <a:r>
              <a:rPr lang="ru-RU" alt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3079" t="49500" r="1722" b="5501"/>
          <a:stretch/>
        </p:blipFill>
        <p:spPr>
          <a:xfrm>
            <a:off x="7062128" y="2999367"/>
            <a:ext cx="1340974" cy="13409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21" r="80240" b="50501"/>
          <a:stretch/>
        </p:blipFill>
        <p:spPr>
          <a:xfrm>
            <a:off x="1617912" y="3520092"/>
            <a:ext cx="792095" cy="12447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7" y="3396004"/>
            <a:ext cx="1340294" cy="1224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8900" r="60941" b="50501"/>
          <a:stretch/>
        </p:blipFill>
        <p:spPr>
          <a:xfrm>
            <a:off x="2025816" y="2532004"/>
            <a:ext cx="628364" cy="864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7799" r="42041" b="55001"/>
          <a:stretch/>
        </p:blipFill>
        <p:spPr>
          <a:xfrm>
            <a:off x="2584247" y="1964708"/>
            <a:ext cx="691200" cy="864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57960" t="-3263" r="19360" b="55001"/>
          <a:stretch/>
        </p:blipFill>
        <p:spPr>
          <a:xfrm>
            <a:off x="3213230" y="2656092"/>
            <a:ext cx="725028" cy="864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76814" t="5792" r="3027" b="49208"/>
          <a:stretch/>
        </p:blipFill>
        <p:spPr>
          <a:xfrm>
            <a:off x="3857790" y="1995168"/>
            <a:ext cx="691199" cy="864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t="46730" r="78038" b="-729"/>
          <a:stretch/>
        </p:blipFill>
        <p:spPr>
          <a:xfrm>
            <a:off x="4548490" y="2626219"/>
            <a:ext cx="627571" cy="8640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20429" t="49499" r="61931" b="1002"/>
          <a:stretch/>
        </p:blipFill>
        <p:spPr>
          <a:xfrm>
            <a:off x="5200326" y="1954026"/>
            <a:ext cx="549818" cy="864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37168" t="52998" r="42672" b="6503"/>
          <a:stretch/>
        </p:blipFill>
        <p:spPr>
          <a:xfrm>
            <a:off x="5786680" y="2645993"/>
            <a:ext cx="768000" cy="864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55796" t="44999" r="26565" b="5502"/>
          <a:stretch/>
        </p:blipFill>
        <p:spPr>
          <a:xfrm>
            <a:off x="6694959" y="2094866"/>
            <a:ext cx="549818" cy="864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868" y="4457581"/>
            <a:ext cx="1231499" cy="17192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655" y="5262979"/>
            <a:ext cx="1402202" cy="17253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362" y="4951447"/>
            <a:ext cx="1231499" cy="17253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5087" y="5559308"/>
            <a:ext cx="1298561" cy="17253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0355" y="5165544"/>
            <a:ext cx="1347333" cy="171922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7231" y="5559308"/>
            <a:ext cx="1371719" cy="17253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8732" y="5075386"/>
            <a:ext cx="1353429" cy="17253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733" y="4780023"/>
            <a:ext cx="1298561" cy="172531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1744" y="1285860"/>
            <a:ext cx="80306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-Решим задачу: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маленького Андрюши много игрушек. Он решил навести порядок в своей комнате.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Расставил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Андрюшка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два ряда игрушки.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Рядом с мартышкой-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Плюшевый мишка,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с лисой-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Зайка косой.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Следом за ними-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 и лягушка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игрушек расставил Андрюшка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Пересчитайте Андрюшины игрушки вместе с ребенком. Уточните, сколько всего получилось).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404" r="8774" b="8774"/>
          <a:stretch/>
        </p:blipFill>
        <p:spPr>
          <a:xfrm>
            <a:off x="3059832" y="2132856"/>
            <a:ext cx="1152128" cy="1368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7291" t="4802" r="22905" b="3973"/>
          <a:stretch/>
        </p:blipFill>
        <p:spPr>
          <a:xfrm>
            <a:off x="4211960" y="2128082"/>
            <a:ext cx="1152129" cy="136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934" y="2131555"/>
            <a:ext cx="960283" cy="13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185" y="2131265"/>
            <a:ext cx="977143" cy="13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820" y="3571904"/>
            <a:ext cx="948543" cy="13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5944" y="3800779"/>
            <a:ext cx="1191241" cy="108836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22"/>
            <a:ext cx="1859741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9552" y="1223363"/>
            <a:ext cx="3888432" cy="3385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стихах: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саду поспели,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отведать их успели;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румяных, наливных,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 кислинкой,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их</a:t>
            </a:r>
            <a:r>
              <a:rPr lang="ru-RU" dirty="0" smtClean="0"/>
              <a:t>?</a:t>
            </a:r>
          </a:p>
          <a:p>
            <a:r>
              <a:rPr lang="ru-RU" dirty="0" smtClean="0"/>
              <a:t>(На сколько красных яблок больше </a:t>
            </a:r>
          </a:p>
          <a:p>
            <a:r>
              <a:rPr lang="ru-RU" dirty="0" smtClean="0"/>
              <a:t>чем зеленых?)</a:t>
            </a:r>
          </a:p>
          <a:p>
            <a:endParaRPr lang="ru-RU" dirty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(Запиши решение в    цифра, в     знаки)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281917"/>
            <a:ext cx="3511600" cy="2139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4698237"/>
            <a:ext cx="2591025" cy="18350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52" y="4365104"/>
            <a:ext cx="144016" cy="144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47232" y="4365104"/>
            <a:ext cx="144016" cy="144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23309" y="4268404"/>
            <a:ext cx="397467" cy="43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42663" y="4236844"/>
            <a:ext cx="432048" cy="43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524" y="4240997"/>
            <a:ext cx="420660" cy="4572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365" y="4248181"/>
            <a:ext cx="420660" cy="4572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409" y="5045738"/>
            <a:ext cx="420660" cy="4572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255" y="5024369"/>
            <a:ext cx="420660" cy="4572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239" y="5045738"/>
            <a:ext cx="420660" cy="4572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0152" y="4268404"/>
            <a:ext cx="457240" cy="4572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0113" y="5024369"/>
            <a:ext cx="457240" cy="4572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4342" y="5024369"/>
            <a:ext cx="457240" cy="4572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142984"/>
            <a:ext cx="796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/>
              <a:t>	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Montserrat"/>
              </a:rPr>
              <a:t>Физминутка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Montserrat"/>
              </a:rPr>
              <a:t>:</a:t>
            </a:r>
            <a:endParaRPr lang="ru-RU" sz="2400" b="0" i="0" dirty="0">
              <a:solidFill>
                <a:srgbClr val="111111"/>
              </a:solidFill>
              <a:effectLst/>
              <a:latin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730" t="7419" r="6904" b="54318"/>
          <a:stretch/>
        </p:blipFill>
        <p:spPr>
          <a:xfrm>
            <a:off x="467544" y="4941168"/>
            <a:ext cx="4104456" cy="14401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499" t="56957" r="7378" b="7099"/>
          <a:stretch/>
        </p:blipFill>
        <p:spPr>
          <a:xfrm>
            <a:off x="4283968" y="3645024"/>
            <a:ext cx="3816424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646" t="6994" r="7355" b="52264"/>
          <a:stretch/>
        </p:blipFill>
        <p:spPr>
          <a:xfrm>
            <a:off x="251520" y="1772817"/>
            <a:ext cx="4680520" cy="1800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661" t="11151" r="24708" b="41600"/>
          <a:stretch/>
        </p:blipFill>
        <p:spPr>
          <a:xfrm>
            <a:off x="5209030" y="3382598"/>
            <a:ext cx="2874050" cy="23950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14414" y="3467569"/>
            <a:ext cx="592935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68760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листе в клеточку (графический диктант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013176"/>
            <a:ext cx="1928826" cy="157161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7734" t="3648" r="16243" b="32980"/>
          <a:stretch/>
        </p:blipFill>
        <p:spPr>
          <a:xfrm>
            <a:off x="395536" y="1916832"/>
            <a:ext cx="4248472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8152" t="72366" r="9345" b="-4537"/>
          <a:stretch/>
        </p:blipFill>
        <p:spPr>
          <a:xfrm>
            <a:off x="4788024" y="1828105"/>
            <a:ext cx="3024336" cy="17281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80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Monotype Corsiva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186</cp:revision>
  <dcterms:created xsi:type="dcterms:W3CDTF">2014-07-23T13:48:54Z</dcterms:created>
  <dcterms:modified xsi:type="dcterms:W3CDTF">2020-05-13T12:11:22Z</dcterms:modified>
</cp:coreProperties>
</file>