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6" r:id="rId21"/>
    <p:sldId id="275" r:id="rId22"/>
    <p:sldId id="274" r:id="rId23"/>
    <p:sldId id="278" r:id="rId24"/>
    <p:sldId id="279" r:id="rId25"/>
    <p:sldId id="280" r:id="rId26"/>
    <p:sldId id="283" r:id="rId27"/>
    <p:sldId id="284" r:id="rId28"/>
    <p:sldId id="282" r:id="rId29"/>
    <p:sldId id="281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0"/>
            <a:ext cx="91388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Конспект подгруппового логопедического занятия с детьми подготовительной к школе группы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тему: «Школа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Школьные принадлежности».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219537"/>
            <a:ext cx="4888632" cy="1608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Выполнил: учитель-логопед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4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2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620688"/>
            <a:ext cx="656307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Стоит чудесная скамья,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ней уселись ты да 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Скамья ведет обоих нас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года в год,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класса в класс.</a:t>
            </a:r>
          </a:p>
        </p:txBody>
      </p:sp>
    </p:spTree>
    <p:extLst>
      <p:ext uri="{BB962C8B-B14F-4D97-AF65-F5344CB8AC3E}">
        <p14:creationId xmlns:p14="http://schemas.microsoft.com/office/powerpoint/2010/main" val="309504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7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12776"/>
            <a:ext cx="6573416" cy="37338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беседуй чаще с ней,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Станешь вчетверо умней</a:t>
            </a:r>
          </a:p>
        </p:txBody>
      </p:sp>
    </p:spTree>
    <p:extLst>
      <p:ext uri="{BB962C8B-B14F-4D97-AF65-F5344CB8AC3E}">
        <p14:creationId xmlns:p14="http://schemas.microsoft.com/office/powerpoint/2010/main" val="409561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251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0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548680"/>
            <a:ext cx="6563072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черному белым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Пишут то и дело.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Потрут тряпицей –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Чиста страница.</a:t>
            </a:r>
          </a:p>
        </p:txBody>
      </p:sp>
    </p:spTree>
    <p:extLst>
      <p:ext uri="{BB962C8B-B14F-4D97-AF65-F5344CB8AC3E}">
        <p14:creationId xmlns:p14="http://schemas.microsoft.com/office/powerpoint/2010/main" val="374980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6" y="980728"/>
            <a:ext cx="767673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 заданием вы справились, получаете первый предмет – ПОРТФЕЛЬ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46" y="1628800"/>
            <a:ext cx="4196240" cy="447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5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Следующее задание «Собери слова».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пособие «Цветик-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семицветик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«отрывают» по одному лепестку, на обратной стороне которых в произвольном порядке написаны буквы, соответствующие названиям школьных принадлежностей, отгадывают и записывают названия.</a:t>
            </a:r>
          </a:p>
        </p:txBody>
      </p:sp>
    </p:spTree>
    <p:extLst>
      <p:ext uri="{BB962C8B-B14F-4D97-AF65-F5344CB8AC3E}">
        <p14:creationId xmlns:p14="http://schemas.microsoft.com/office/powerpoint/2010/main" val="268560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это задание вы получаете ТЕТРАДЬ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0817"/>
            <a:ext cx="3896366" cy="38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8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23724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4170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представлений о школе, об учебных принадлежностях и их назначении.</a:t>
            </a:r>
          </a:p>
        </p:txBody>
      </p:sp>
    </p:spTree>
    <p:extLst>
      <p:ext uri="{BB962C8B-B14F-4D97-AF65-F5344CB8AC3E}">
        <p14:creationId xmlns:p14="http://schemas.microsoft.com/office/powerpoint/2010/main" val="828827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302" y="4766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Игра «Растеряшка» (Выставляется картинка с изображением Растеряшки)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Растеряшка всегда всё теряет и вечно что-нибудь забывает. Пришла Растеряшка в школу. Все ребята достали учебники, а у неё нет (чего?).... Дети открывают тетради, а у Растеряшки нет (чего?) .... У всех в пенале ручка, а у неё нет (чего?) .... Дети достают карандаши, а у неё нет (чего?).... Как вы думаете, чего ещё нет у Растеряшки?</a:t>
            </a:r>
          </a:p>
        </p:txBody>
      </p:sp>
    </p:spTree>
    <p:extLst>
      <p:ext uri="{BB962C8B-B14F-4D97-AF65-F5344CB8AC3E}">
        <p14:creationId xmlns:p14="http://schemas.microsoft.com/office/powerpoint/2010/main" val="334706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Молодцы! Справились с заданием, ответили правильно, заработали ПЕНАЛ.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4574454" cy="33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67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4.Подвижная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игра  « В  школу». Импровизация движений в соответствии с текстом.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988840"/>
            <a:ext cx="5915000" cy="42484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 в школу мы  пойдём,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портфель с собой возьмём.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школе будем мы читать,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Будем ручками писать.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Физкультурой заниматься,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«отлично» все стараться!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211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получают РУЧКУ.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0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712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загадок-описаний.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ребенок, не глядя, вытаскивает картинку. Задача – рассказать о предмете, не называя его. Описать его внешний вид, для чего он необходим.</a:t>
            </a:r>
          </a:p>
        </p:txBody>
      </p:sp>
    </p:spTree>
    <p:extLst>
      <p:ext uri="{BB962C8B-B14F-4D97-AF65-F5344CB8AC3E}">
        <p14:creationId xmlns:p14="http://schemas.microsoft.com/office/powerpoint/2010/main" val="380754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Дети получают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88" y="1601369"/>
            <a:ext cx="452362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5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6.Пальчиковая переменка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69467"/>
              </p:ext>
            </p:extLst>
          </p:nvPr>
        </p:nvGraphicFramePr>
        <p:xfrm>
          <a:off x="611560" y="1340768"/>
          <a:ext cx="7629525" cy="3773800"/>
        </p:xfrm>
        <a:graphic>
          <a:graphicData uri="http://schemas.openxmlformats.org/drawingml/2006/table">
            <a:tbl>
              <a:tblPr/>
              <a:tblGrid>
                <a:gridCol w="3813965"/>
                <a:gridCol w="3815560"/>
              </a:tblGrid>
              <a:tr h="7258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Переменка! Переменка!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Ритмичное сжимание-разжимание кулачков на обеих руках.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9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Отдохните хорошенько: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Движения расслабленными кистями рук вверх-вниз.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8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 бегать и шуметь,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Танцевать и песни петь,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Попеременное сгибание пальчиков обеих рук в кулачки.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9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 сесть и помолчать,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Пальцы рук образуют «замок».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8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– чур! – нельзя скучать!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Движения указательными пальчиками обеих рук вправо-влево.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7238" y="313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9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получают СТЕРКУ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9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А теперь последнее задание «Собери портфель».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по команде выбрать необходимые предметы и сложить в портфели. (Каждый ребенок собирает свой портфель).</a:t>
            </a:r>
          </a:p>
        </p:txBody>
      </p:sp>
    </p:spTree>
    <p:extLst>
      <p:ext uri="{BB962C8B-B14F-4D97-AF65-F5344CB8AC3E}">
        <p14:creationId xmlns:p14="http://schemas.microsoft.com/office/powerpoint/2010/main" val="200515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Дети получают БУКВАРЬ.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4" y="1268760"/>
            <a:ext cx="3180036" cy="39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4361" y="5271590"/>
            <a:ext cx="547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Коллективное выкладывание звуковой схемы слова БУКВАРЬ.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1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   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Коррекционно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—образовательные: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Обобщение представлений о школе и школьных принадлежностях. Расширение, уточнение, актуализация словаря по теме «Школа. Школьные принадлежности».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грамматического строя речи.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навыков составления и чтения слов, звукового анализа, анализа предложения.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Автоматизация правильного произношения и дифференциация всех поставленных ранее звуков в свободной речевой деятельности.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04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Молодцы, ребята! Вы справились со всеми заданиями, показали готовность к школе, помогли Незнайке. У него теперь есть все необходимые принадлежности для учебы, но самое главное – это знания, которые он получил сегодня на нашем занятии и желание учится.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помощь Незнайка благодарит вас и дарит вам памятные подарки.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56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   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Коррекционно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—развивающие: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Развитие связной речи, всех видов восприятия.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у детей умение рассказывать по плану;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воображение и творческие способности детей;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Коррекционно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—воспитательная: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-Воспитывать у детей аккуратность и чувство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98300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картинки с изображением школьных принадлежностей, игрушек, картинка- Растеряшка, Незнайка, настоящий портфель и набор школьных принадлежностей, карточки с предложениями, схемы предложений на доске, подарки от Незнайки.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7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-639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Ребята, скоро в вашей жизни произойдет очень важное событие - вы пойдете в 1 класс. Чтобы учится на отлично в школе, необходима хорошая подготовка. В детском саду вы готовились к школе целый год, учились выкладывать слова, составлять рассказы, отгадывать загадки, петь, рисовать и еще многому другому. 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нам сегодня пришел гость – Незнайка. Он тоже хочет пойти в школу, но он не знает, что необходимо для школы. Поможем  Незнайке собраться?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собрать необходимые школьные принадлежности, надо выполнить задания. За каждое правильно выполненное задание получаем 1 предмет.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А вот и первое задание: Отгадайте загадки про школьные принадлежности.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снежном поле по дороге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Мчится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конь мой одноногий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много-много лет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черный след.</a:t>
            </a:r>
          </a:p>
        </p:txBody>
      </p:sp>
    </p:spTree>
    <p:extLst>
      <p:ext uri="{BB962C8B-B14F-4D97-AF65-F5344CB8AC3E}">
        <p14:creationId xmlns:p14="http://schemas.microsoft.com/office/powerpoint/2010/main" val="160477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6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6"/>
            <a:ext cx="9144000" cy="68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161365"/>
            <a:ext cx="7005464" cy="3419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ты его отточишь,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Нарисуешь все, что хочешь!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Солнце, море, горы, пляж.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же это?..</a:t>
            </a:r>
          </a:p>
        </p:txBody>
      </p:sp>
    </p:spTree>
    <p:extLst>
      <p:ext uri="{BB962C8B-B14F-4D97-AF65-F5344CB8AC3E}">
        <p14:creationId xmlns:p14="http://schemas.microsoft.com/office/powerpoint/2010/main" val="2162881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809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Конспект подгруппового логопедического занятия с детьми подготовительной к школе группы на тему: «Школа. Школьные принадлежности».</vt:lpstr>
      <vt:lpstr>Цель:</vt:lpstr>
      <vt:lpstr>Задачи:</vt:lpstr>
      <vt:lpstr>Задачи:</vt:lpstr>
      <vt:lpstr>Оборудование:</vt:lpstr>
      <vt:lpstr>Презентация PowerPoint</vt:lpstr>
      <vt:lpstr>Презентация PowerPoint</vt:lpstr>
      <vt:lpstr>Ответ </vt:lpstr>
      <vt:lpstr>Презентация PowerPoint</vt:lpstr>
      <vt:lpstr>Ответ</vt:lpstr>
      <vt:lpstr>Презентация PowerPoint</vt:lpstr>
      <vt:lpstr>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4.Подвижная игра  « В  школу». Импровизация движений в соответствии с текстом.</vt:lpstr>
      <vt:lpstr>Дети получают РУЧКУ.</vt:lpstr>
      <vt:lpstr>Презентация PowerPoint</vt:lpstr>
      <vt:lpstr>Дети получают КАРАНДАШ</vt:lpstr>
      <vt:lpstr>6.Пальчиковая переменка</vt:lpstr>
      <vt:lpstr>Дети получают СТЕРКУ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подгруппового логопедического занятия с детьми подготовительной к школе группы на тему: «Школа. Школьные принадлежности».</dc:title>
  <dc:creator>Жанна</dc:creator>
  <cp:lastModifiedBy>Жанна</cp:lastModifiedBy>
  <cp:revision>8</cp:revision>
  <dcterms:created xsi:type="dcterms:W3CDTF">2020-05-12T15:52:18Z</dcterms:created>
  <dcterms:modified xsi:type="dcterms:W3CDTF">2020-05-12T17:21:42Z</dcterms:modified>
</cp:coreProperties>
</file>