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7" r:id="rId20"/>
    <p:sldId id="276" r:id="rId21"/>
    <p:sldId id="275" r:id="rId22"/>
    <p:sldId id="274" r:id="rId23"/>
    <p:sldId id="278" r:id="rId24"/>
    <p:sldId id="279" r:id="rId25"/>
    <p:sldId id="280" r:id="rId26"/>
    <p:sldId id="283" r:id="rId27"/>
    <p:sldId id="284" r:id="rId28"/>
    <p:sldId id="282" r:id="rId29"/>
    <p:sldId id="281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" y="0"/>
            <a:ext cx="913888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Конспект подгруппового логопедического занятия с детьми подготовительной к школе группы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тему: «Школа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Школьные принадлежности».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5219537"/>
            <a:ext cx="4888632" cy="16085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Выполнил: учитель-логопед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332656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842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6827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620688"/>
            <a:ext cx="6563072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Стоит чудесная скамья,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ней уселись ты да я.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Скамья ведет обоих нас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года в год,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класса в класс.</a:t>
            </a:r>
          </a:p>
        </p:txBody>
      </p:sp>
    </p:spTree>
    <p:extLst>
      <p:ext uri="{BB962C8B-B14F-4D97-AF65-F5344CB8AC3E}">
        <p14:creationId xmlns:p14="http://schemas.microsoft.com/office/powerpoint/2010/main" val="3095045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8478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1412776"/>
            <a:ext cx="6573416" cy="373387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беседуй чаще с ней,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Станешь вчетверо умней</a:t>
            </a:r>
          </a:p>
        </p:txBody>
      </p:sp>
    </p:spTree>
    <p:extLst>
      <p:ext uri="{BB962C8B-B14F-4D97-AF65-F5344CB8AC3E}">
        <p14:creationId xmlns:p14="http://schemas.microsoft.com/office/powerpoint/2010/main" val="4095614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36712"/>
            <a:ext cx="32511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405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2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548680"/>
            <a:ext cx="6563072" cy="557748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черному белым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Пишут то и дело.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Потрут тряпицей –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Чиста страница.</a:t>
            </a:r>
          </a:p>
        </p:txBody>
      </p:sp>
    </p:spTree>
    <p:extLst>
      <p:ext uri="{BB962C8B-B14F-4D97-AF65-F5344CB8AC3E}">
        <p14:creationId xmlns:p14="http://schemas.microsoft.com/office/powerpoint/2010/main" val="3749805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76" y="980728"/>
            <a:ext cx="7676733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97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С заданием вы справились, получаете первый предмет – ПОРТФЕЛЬ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346" y="1628800"/>
            <a:ext cx="4196240" cy="447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853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Следующее задание «Собери слова».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Используется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пособие «Цветик-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семицветик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«отрывают» по одному лепестку, на обратной стороне которых в произвольном порядке написаны буквы, соответствующие названиям школьных принадлежностей, отгадывают и записывают названия.</a:t>
            </a:r>
          </a:p>
        </p:txBody>
      </p:sp>
    </p:spTree>
    <p:extLst>
      <p:ext uri="{BB962C8B-B14F-4D97-AF65-F5344CB8AC3E}">
        <p14:creationId xmlns:p14="http://schemas.microsoft.com/office/powerpoint/2010/main" val="2685609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это задание вы получаете ТЕТРАДЬ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480817"/>
            <a:ext cx="3896366" cy="389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589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" y="0"/>
            <a:ext cx="923724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556792"/>
            <a:ext cx="741706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развитие представлений о школе, об учебных принадлежностях и их назначении.</a:t>
            </a:r>
          </a:p>
        </p:txBody>
      </p:sp>
    </p:spTree>
    <p:extLst>
      <p:ext uri="{BB962C8B-B14F-4D97-AF65-F5344CB8AC3E}">
        <p14:creationId xmlns:p14="http://schemas.microsoft.com/office/powerpoint/2010/main" val="828827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2" y="-1270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302" y="47667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Игра «Растеряшка» (Выставляется картинка с изображением Растеряшки)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Растеряшка всегда всё теряет и вечно что-нибудь забывает. Пришла Растеряшка в школу. Все ребята достали учебники, а у неё нет (чего?).... Дети открывают тетради, а у Растеряшки нет (чего?) .... У всех в пенале ручка, а у неё нет (чего?) .... Дети достают карандаши, а у неё нет (чего?).... Как вы думаете, чего ещё нет у Растеряшки?</a:t>
            </a:r>
          </a:p>
        </p:txBody>
      </p:sp>
    </p:spTree>
    <p:extLst>
      <p:ext uri="{BB962C8B-B14F-4D97-AF65-F5344CB8AC3E}">
        <p14:creationId xmlns:p14="http://schemas.microsoft.com/office/powerpoint/2010/main" val="3347066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Молодцы! Справились с заданием, ответили правильно, заработали ПЕНАЛ.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36912"/>
            <a:ext cx="4574454" cy="3371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6674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4.Подвижная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игра  « В  школу». Импровизация движений в соответствии с текстом.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1988840"/>
            <a:ext cx="5915000" cy="424847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Скоро в школу мы  пойдём,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портфель с собой возьмём.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школе будем мы читать,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Будем ручками писать.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Физкультурой заниматься,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«отлично» все стараться!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52119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Дети получают РУЧКУ.</a:t>
            </a:r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84784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2001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8" y="-1270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712" y="76470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Составление загадок-описаний.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Каждый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ребенок, не глядя, вытаскивает картинку. Задача – рассказать о предмете, не называя его. Описать его внешний вид, для чего он необходим.</a:t>
            </a:r>
          </a:p>
        </p:txBody>
      </p:sp>
    </p:spTree>
    <p:extLst>
      <p:ext uri="{BB962C8B-B14F-4D97-AF65-F5344CB8AC3E}">
        <p14:creationId xmlns:p14="http://schemas.microsoft.com/office/powerpoint/2010/main" val="3807545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Дети получают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КАРАНДАШ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188" y="1601369"/>
            <a:ext cx="4523624" cy="45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851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6.Пальчиковая переменка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569467"/>
              </p:ext>
            </p:extLst>
          </p:nvPr>
        </p:nvGraphicFramePr>
        <p:xfrm>
          <a:off x="611560" y="1340768"/>
          <a:ext cx="7629525" cy="3773800"/>
        </p:xfrm>
        <a:graphic>
          <a:graphicData uri="http://schemas.openxmlformats.org/drawingml/2006/table">
            <a:tbl>
              <a:tblPr/>
              <a:tblGrid>
                <a:gridCol w="3813965"/>
                <a:gridCol w="3815560"/>
              </a:tblGrid>
              <a:tr h="72580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2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Переменка! Переменка!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2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Ритмичное сжимание-разжимание кулачков на обеих руках.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290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2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Отдохните хорошенько: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2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Движения расслабленными кистями рук вверх-вниз.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2580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2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Можно бегать и шуметь,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rtl="0" fontAlgn="t"/>
                      <a:r>
                        <a:rPr lang="ru-RU" sz="2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Танцевать и песни петь,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2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Попеременное сгибание пальчиков обеих рук в кулачки.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290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2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Можно сесть и помолчать,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2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Пальцы рук образуют «замок».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2580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2000" i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Только – чур! – нельзя скучать!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2000" i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Движения указательными пальчиками обеих рук вправо-влево.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57238" y="31321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69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Дети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получают СТЕРКУ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5981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8. А теперь последнее задание «Собери портфель».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Необходимо по команде выбрать необходимые предметы и сложить в портфели. (Каждый ребенок собирает свой портфель).</a:t>
            </a:r>
          </a:p>
        </p:txBody>
      </p:sp>
    </p:spTree>
    <p:extLst>
      <p:ext uri="{BB962C8B-B14F-4D97-AF65-F5344CB8AC3E}">
        <p14:creationId xmlns:p14="http://schemas.microsoft.com/office/powerpoint/2010/main" val="20051562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Дети получают БУКВАРЬ.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964" y="1268760"/>
            <a:ext cx="3180036" cy="3995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84361" y="5271590"/>
            <a:ext cx="54760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Коллективное выкладывание звуковой схемы слова БУКВАРЬ.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818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052736"/>
            <a:ext cx="8003232" cy="50734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1.     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Коррекционно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—образовательные: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Обобщение представлений о школе и школьных принадлежностях. Расширение, уточнение, актуализация словаря по теме «Школа. Школьные принадлежности».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Совершенствование грамматического строя речи.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Совершенствование навыков составления и чтения слов, звукового анализа, анализа предложения.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Автоматизация правильного произношения и дифференциация всех поставленных ранее звуков в свободной речевой деятельности.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8049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Заключение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3204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Молодцы, ребята! Вы справились со всеми заданиями, показали готовность к школе, помогли Незнайке. У него теперь есть все необходимые принадлежности для учебы, но самое главное – это знания, которые он получил сегодня на нашем занятии и желание учится.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 помощь Незнайка благодарит вас и дарит вам памятные подарки.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561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8075240" cy="49294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    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Коррекционно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—развивающие: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Развитие связной речи, всех видов восприятия.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Развивать у детей умение рассказывать по плану;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Развивать воображение и творческие способности детей;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Коррекционно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—воспитательная: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-Воспитывать у детей аккуратность и чувство ответственности</a:t>
            </a:r>
          </a:p>
        </p:txBody>
      </p:sp>
    </p:spTree>
    <p:extLst>
      <p:ext uri="{BB962C8B-B14F-4D97-AF65-F5344CB8AC3E}">
        <p14:creationId xmlns:p14="http://schemas.microsoft.com/office/powerpoint/2010/main" val="3983002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Оборудование: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картинки с изображением школьных принадлежностей, игрушек, картинка- Растеряшка, Незнайка, настоящий портфель и набор школьных принадлежностей, карточки с предложениями, схемы предложений на доске, подарки от Незнайки.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278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9" y="-639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476672"/>
            <a:ext cx="8219256" cy="500141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Ребята, скоро в вашей жизни произойдет очень важное событие - вы пойдете в 1 класс. Чтобы учится на отлично в школе, необходима хорошая подготовка. В детском саду вы готовились к школе целый год, учились выкладывать слова, составлять рассказы, отгадывать загадки, петь, рисовать и еще многому другому.  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нам сегодня пришел гость – Незнайка. Он тоже хочет пойти в школу, но он не знает, что необходимо для школы. Поможем  Незнайке собраться?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собрать необходимые школьные принадлежности, надо выполнить задания. За каждое правильно выполненное задание получаем 1 предмет.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0152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07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А вот и первое задание: Отгадайте загадки про школьные принадлежности.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снежном поле по дороге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Мчится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конь мой одноногий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много-много лет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Оставляет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черный след.</a:t>
            </a:r>
          </a:p>
        </p:txBody>
      </p:sp>
    </p:spTree>
    <p:extLst>
      <p:ext uri="{BB962C8B-B14F-4D97-AF65-F5344CB8AC3E}">
        <p14:creationId xmlns:p14="http://schemas.microsoft.com/office/powerpoint/2010/main" val="1604777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 </a:t>
            </a:r>
            <a:endParaRPr lang="ru-RU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1869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06"/>
            <a:ext cx="9144000" cy="686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161365"/>
            <a:ext cx="7005464" cy="34197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ты его отточишь,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Нарисуешь все, что хочешь!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Солнце, море, горы, пляж.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же это?..</a:t>
            </a:r>
          </a:p>
        </p:txBody>
      </p:sp>
    </p:spTree>
    <p:extLst>
      <p:ext uri="{BB962C8B-B14F-4D97-AF65-F5344CB8AC3E}">
        <p14:creationId xmlns:p14="http://schemas.microsoft.com/office/powerpoint/2010/main" val="21628813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809</Words>
  <Application>Microsoft Office PowerPoint</Application>
  <PresentationFormat>Экран (4:3)</PresentationFormat>
  <Paragraphs>125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Конспект подгруппового логопедического занятия с детьми подготовительной к школе группы на тему: «Школа. Школьные принадлежности».</vt:lpstr>
      <vt:lpstr>Цель:</vt:lpstr>
      <vt:lpstr>Задачи:</vt:lpstr>
      <vt:lpstr>Задачи:</vt:lpstr>
      <vt:lpstr>Оборудование:</vt:lpstr>
      <vt:lpstr>Презентация PowerPoint</vt:lpstr>
      <vt:lpstr>Презентация PowerPoint</vt:lpstr>
      <vt:lpstr>Ответ </vt:lpstr>
      <vt:lpstr>Презентация PowerPoint</vt:lpstr>
      <vt:lpstr>Ответ</vt:lpstr>
      <vt:lpstr>Презентация PowerPoint</vt:lpstr>
      <vt:lpstr>Ответ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4.Подвижная игра  « В  школу». Импровизация движений в соответствии с текстом.</vt:lpstr>
      <vt:lpstr>Дети получают РУЧКУ.</vt:lpstr>
      <vt:lpstr>Презентация PowerPoint</vt:lpstr>
      <vt:lpstr>Дети получают КАРАНДАШ</vt:lpstr>
      <vt:lpstr>6.Пальчиковая переменка</vt:lpstr>
      <vt:lpstr>Дети получают СТЕРКУ</vt:lpstr>
      <vt:lpstr>Презентация PowerPoint</vt:lpstr>
      <vt:lpstr>Презентация PowerPoint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Конспект подгруппового логопедического занятия с детьми подготовительной к школе группы на тему: «Школа. Школьные принадлежности».</dc:title>
  <dc:creator>Жанна</dc:creator>
  <cp:lastModifiedBy>Жанна</cp:lastModifiedBy>
  <cp:revision>8</cp:revision>
  <dcterms:created xsi:type="dcterms:W3CDTF">2020-05-12T15:52:18Z</dcterms:created>
  <dcterms:modified xsi:type="dcterms:W3CDTF">2020-05-12T17:21:42Z</dcterms:modified>
</cp:coreProperties>
</file>