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61" r:id="rId3"/>
    <p:sldId id="288" r:id="rId4"/>
    <p:sldId id="263" r:id="rId5"/>
    <p:sldId id="256" r:id="rId6"/>
    <p:sldId id="287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101A"/>
    <a:srgbClr val="BEC9FA"/>
    <a:srgbClr val="BC54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83" d="100"/>
          <a:sy n="83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882D-F813-47DA-8202-6707B952AE37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7ED5-1348-45E1-A8D1-718F87763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614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idia\Desktop\МК Фокина ШАБЛОНЫ\чтение\кот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3811588"/>
            <a:ext cx="11985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683355-FACE-4969-BA8C-41E29DE7003E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F370-49F3-4D3D-99B8-C612D3A32E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AD1EF-DD6F-4922-A532-5F6199443D22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58C5-C755-4171-99D6-336E22442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5" name="Picture 2" descr="C:\Users\Lidia\Desktop\МК Фокина ШАБЛОНЫ\чтение\лис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892550"/>
            <a:ext cx="17351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206375" y="6450013"/>
            <a:ext cx="1595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E9E9-B05E-49FB-A615-7B2C7F6E3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C65E4B-7939-46F2-8BAF-8EC848AD571C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28F8-98D2-4B69-97B6-B642E0C8C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188913"/>
            <a:ext cx="1852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C6EAA5-18E4-416E-86B9-DFE69F68360A}" type="datetimeFigureOut">
              <a:rPr lang="ru-RU"/>
              <a:pPr>
                <a:defRPr/>
              </a:pPr>
              <a:t>14.05.2020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EA75-EA3C-44E1-AE19-0EFD9851C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BB1CD-C7FA-4356-B744-A9A3E29DA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1" name="Прямоугольник 6"/>
          <p:cNvSpPr>
            <a:spLocks noChangeArrowheads="1"/>
          </p:cNvSpPr>
          <p:nvPr userDrawn="1"/>
        </p:nvSpPr>
        <p:spPr bwMode="auto">
          <a:xfrm>
            <a:off x="206375" y="6450013"/>
            <a:ext cx="1595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pic>
        <p:nvPicPr>
          <p:cNvPr id="1032" name="Picture 2" descr="C:\Users\Lidia\Desktop\МК Фокина ШАБЛОНЫ\чтение\колобок 2ъ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37125"/>
            <a:ext cx="25923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209075" y="268551"/>
            <a:ext cx="7240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Муниципальное казённое дошкольное</a:t>
            </a:r>
          </a:p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«Детский сад №3 п. Теплое»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 rot="10800000" flipV="1">
            <a:off x="179512" y="2163703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Художественно-эстетическое развитие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первой младшей группе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547664" y="3320118"/>
            <a:ext cx="690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 колобка 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пластилина».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071802" y="4753647"/>
            <a:ext cx="5353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ервой младшей группы</a:t>
            </a:r>
          </a:p>
          <a:p>
            <a:pPr algn="r"/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 Светлана Владимировна</a:t>
            </a:r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836712"/>
            <a:ext cx="6986215" cy="53488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dirty="0">
                <a:solidFill>
                  <a:srgbClr val="333333"/>
                </a:solidFill>
                <a:latin typeface="Roboto"/>
              </a:rPr>
              <a:t>Сегодня </a:t>
            </a:r>
            <a:r>
              <a:rPr lang="ru-RU" sz="1800" dirty="0" smtClean="0">
                <a:solidFill>
                  <a:srgbClr val="333333"/>
                </a:solidFill>
                <a:latin typeface="Roboto"/>
              </a:rPr>
              <a:t>я предлагаю 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вам слепить очень легкую поделку – Колобка из пластилина. Эту сказку знают даже годовалые малыши, а потому они с легкостью смогут сказать, что Колобок ушел от бабушки и от дедушки, был очень вкусным, и из всех лесных зверей его умудрилась съесть лиса. Скатать желтый шарик из пластилина также смогут все дети. А это и будет Колобок. Я</a:t>
            </a:r>
            <a:r>
              <a:rPr lang="ru-RU" sz="1800" dirty="0" smtClean="0">
                <a:solidFill>
                  <a:srgbClr val="333333"/>
                </a:solidFill>
                <a:latin typeface="Roboto"/>
              </a:rPr>
              <a:t>  предлагаю 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вам усложнить поделку, добавить глазки, ручки и ножки, чубчик, немного пофантазировать и повеселиться. </a:t>
            </a:r>
            <a:endParaRPr lang="ru-RU" sz="1800" dirty="0" smtClean="0">
              <a:solidFill>
                <a:srgbClr val="333333"/>
              </a:solidFill>
              <a:latin typeface="Roboto"/>
            </a:endParaRPr>
          </a:p>
          <a:p>
            <a:pPr algn="ctr" eaLnBrk="1" hangingPunct="1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Roboto"/>
              </a:rPr>
              <a:t>Для </a:t>
            </a:r>
            <a:r>
              <a:rPr lang="ru-RU" sz="1800" b="1" dirty="0">
                <a:solidFill>
                  <a:srgbClr val="333333"/>
                </a:solidFill>
                <a:latin typeface="Roboto"/>
              </a:rPr>
              <a:t>лепки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Колобка понадобится</a:t>
            </a: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:</a:t>
            </a:r>
          </a:p>
          <a:p>
            <a:pPr algn="ctr" eaLnBrk="1" hangingPunct="1">
              <a:buNone/>
            </a:pP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желтый и оранжевый пластилин; </a:t>
            </a:r>
            <a:endParaRPr lang="ru-RU" sz="1800" i="1" dirty="0" smtClean="0">
              <a:solidFill>
                <a:srgbClr val="333333"/>
              </a:solidFill>
              <a:latin typeface="Roboto"/>
            </a:endParaRPr>
          </a:p>
          <a:p>
            <a:pPr algn="ctr" eaLnBrk="1" hangingPunct="1">
              <a:buNone/>
            </a:pP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белый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и черный пластилин – маленькие крупинки.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538163"/>
            <a:ext cx="5688012" cy="704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Возьмите два небольших брусочка пластилина. Тело-шарик Колобка мы будем делать желтым, а чтобы показать румяные щеки, используйте оранжевый цвет</a:t>
            </a:r>
            <a:r>
              <a:rPr lang="ru-RU" sz="2000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>.</a:t>
            </a:r>
            <a:endParaRPr lang="uk-UA" sz="2000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4563" t="11192" r="14563" b="18953"/>
          <a:stretch/>
        </p:blipFill>
        <p:spPr>
          <a:xfrm>
            <a:off x="3419872" y="2654914"/>
            <a:ext cx="4889746" cy="366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4"/>
          <p:cNvSpPr>
            <a:spLocks noGrp="1"/>
          </p:cNvSpPr>
          <p:nvPr>
            <p:ph type="body" idx="1"/>
          </p:nvPr>
        </p:nvSpPr>
        <p:spPr>
          <a:xfrm>
            <a:off x="642938" y="285750"/>
            <a:ext cx="6643687" cy="8001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z="2800" i="1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sz="1800" i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14375" y="1143000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85750"/>
            <a:ext cx="6318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Размягчите массу, возьмите в ладони и скатайте шарик. В принципе, это и будет поделка, которую мы создаем.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5195" t="5530" r="21650" b="14730"/>
          <a:stretch/>
        </p:blipFill>
        <p:spPr>
          <a:xfrm>
            <a:off x="1815237" y="1847527"/>
            <a:ext cx="4196923" cy="4849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538163"/>
            <a:ext cx="5688012" cy="7048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Прикрепите маленькие глазки и широкий носик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8107" t="7324" r="18107" b="17992"/>
          <a:stretch/>
        </p:blipFill>
        <p:spPr>
          <a:xfrm>
            <a:off x="494420" y="807405"/>
            <a:ext cx="3168352" cy="287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682391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Добавьте румяные щечки – создайте веснушки из оранжевого пластилина.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36334"/>
            <a:ext cx="4272693" cy="2709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615397"/>
            <a:ext cx="5688012" cy="7048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85750" y="2610614"/>
            <a:ext cx="8072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Вырежьте стекой рот.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88" t="15351" r="5113" b="16926"/>
          <a:stretch/>
        </p:blipFill>
        <p:spPr>
          <a:xfrm>
            <a:off x="521916" y="836712"/>
            <a:ext cx="5058196" cy="2718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1916" y="3776807"/>
            <a:ext cx="6336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 желанию прикрепите высокий смешной чубчик на макушку.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2407" t="4691" r="29646" b="28063"/>
          <a:stretch/>
        </p:blipFill>
        <p:spPr>
          <a:xfrm>
            <a:off x="6300192" y="3522765"/>
            <a:ext cx="230425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5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5"/>
            <a:ext cx="6462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Чтобы сделать ручки и ножки, также подойдет оранжевый пластилин. Скатайте шарики и лепешки. Прикрепите ноги и поставьте на них поделку, добавьте шарики-руки.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8738" t="9012" r="21650" b="27230"/>
          <a:stretch/>
        </p:blipFill>
        <p:spPr>
          <a:xfrm>
            <a:off x="530067" y="1628800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2204865"/>
            <a:ext cx="52565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детская поделка – веселый Колобок из пластилина готова. Теперь он может взгромоздиться на пенек и спеть свою знаменитую песенку. Если же вы хотите создать всех героев сказки, то слепите лису, медведя, зайца и волка по мастер-классам, приведенным на нашем сайте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307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Общесадовский проект «Развитие речевого творчества детей дошкольного возраста посредством театрализованной деятельности»</dc:title>
  <dc:creator>Lidia</dc:creator>
  <cp:lastModifiedBy>Буева</cp:lastModifiedBy>
  <cp:revision>121</cp:revision>
  <dcterms:created xsi:type="dcterms:W3CDTF">2014-08-06T17:34:00Z</dcterms:created>
  <dcterms:modified xsi:type="dcterms:W3CDTF">2020-05-14T07:22:34Z</dcterms:modified>
</cp:coreProperties>
</file>