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39736C5-76B2-4080-87DC-C9836EF43B3A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0D23E1-71CE-4BCA-9697-B49CF624B77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071547"/>
            <a:ext cx="8458200" cy="5004240"/>
          </a:xfrm>
        </p:spPr>
        <p:txBody>
          <a:bodyPr/>
          <a:lstStyle/>
          <a:p>
            <a:pPr algn="ctr"/>
            <a:r>
              <a:rPr lang="ru-RU" dirty="0" smtClean="0"/>
              <a:t>Художественно- эстетическое развитие</a:t>
            </a:r>
            <a:br>
              <a:rPr lang="ru-RU" dirty="0" smtClean="0"/>
            </a:br>
            <a:r>
              <a:rPr lang="ru-RU" dirty="0" smtClean="0"/>
              <a:t>Лепка</a:t>
            </a:r>
            <a:br>
              <a:rPr lang="ru-RU" dirty="0" smtClean="0"/>
            </a:br>
            <a:r>
              <a:rPr lang="ru-RU" dirty="0" smtClean="0"/>
              <a:t>«утка ведет утят купаться»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2400320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Подготовила:</a:t>
            </a:r>
          </a:p>
          <a:p>
            <a:pPr algn="r"/>
            <a:r>
              <a:rPr lang="ru-RU" dirty="0" smtClean="0"/>
              <a:t>в</a:t>
            </a:r>
            <a:r>
              <a:rPr lang="ru-RU" dirty="0" smtClean="0"/>
              <a:t>оспитатель </a:t>
            </a:r>
          </a:p>
          <a:p>
            <a:pPr algn="r"/>
            <a:r>
              <a:rPr lang="ru-RU" dirty="0" smtClean="0"/>
              <a:t>с</a:t>
            </a:r>
            <a:r>
              <a:rPr lang="ru-RU" dirty="0" smtClean="0"/>
              <a:t>редней группы №2</a:t>
            </a:r>
          </a:p>
          <a:p>
            <a:pPr algn="r"/>
            <a:r>
              <a:rPr lang="ru-RU" dirty="0" smtClean="0"/>
              <a:t>Михайлова А. Н.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 утенок готов</a:t>
            </a:r>
            <a:endParaRPr lang="ru-RU" dirty="0"/>
          </a:p>
        </p:txBody>
      </p:sp>
      <p:pic>
        <p:nvPicPr>
          <p:cNvPr id="4098" name="Picture 2" descr="C:\Users\дс 3-1\Desktop\Лепка Утята\IMG_20200513_2051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0892" y="1554163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 теперь вылепим остальных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Теперь уточка может вести утят купаться</a:t>
            </a:r>
            <a:endParaRPr lang="ru-RU" dirty="0"/>
          </a:p>
        </p:txBody>
      </p:sp>
      <p:pic>
        <p:nvPicPr>
          <p:cNvPr id="5123" name="Picture 3" descr="C:\Users\дс 3-1\Desktop\Лепка Утята\IMG_20200513_2103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428736"/>
            <a:ext cx="4762400" cy="35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занятия: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/>
          <a:lstStyle/>
          <a:p>
            <a:r>
              <a:rPr lang="ru-RU" dirty="0" smtClean="0"/>
              <a:t>Учить детей лепить предмет, состоящий из нескольких частей, передавая некоторые характерные особенности (вытянутый клюв, хвостик)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Закреплять приемы лепки: отделять части из целого куска и соблюдать их размер при лепке, скатывать пластилин между ладонями, соединять части, плотно прижимая их друг к другу, упражнять в использовании приема </a:t>
            </a:r>
            <a:r>
              <a:rPr lang="ru-RU" dirty="0" err="1" smtClean="0"/>
              <a:t>прищипывания</a:t>
            </a:r>
            <a:r>
              <a:rPr lang="ru-RU" dirty="0" smtClean="0"/>
              <a:t>, оттягивания.</a:t>
            </a:r>
          </a:p>
          <a:p>
            <a:r>
              <a:rPr lang="ru-RU" dirty="0" smtClean="0"/>
              <a:t>Развивать мелкую моторику пальцев рук, логическое мышление, речь.</a:t>
            </a:r>
          </a:p>
          <a:p>
            <a:r>
              <a:rPr lang="ru-RU" dirty="0" smtClean="0"/>
              <a:t>Воспитывать усидчивость, вызывать интерес к лепке.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материалы</a:t>
            </a:r>
            <a:endParaRPr lang="ru-RU" dirty="0"/>
          </a:p>
        </p:txBody>
      </p:sp>
      <p:pic>
        <p:nvPicPr>
          <p:cNvPr id="5" name="Содержимое 4" descr="IMG_20200513_2046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857364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Отгадайте загадки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Под дождем она гуляет,</a:t>
            </a:r>
          </a:p>
          <a:p>
            <a:pPr>
              <a:buNone/>
            </a:pPr>
            <a:r>
              <a:rPr lang="ru-RU" dirty="0" smtClean="0"/>
              <a:t>    Щепать травку обожает!</a:t>
            </a:r>
          </a:p>
          <a:p>
            <a:pPr>
              <a:buNone/>
            </a:pPr>
            <a:r>
              <a:rPr lang="ru-RU" dirty="0" smtClean="0"/>
              <a:t>    «</a:t>
            </a:r>
            <a:r>
              <a:rPr lang="ru-RU" dirty="0" err="1" smtClean="0"/>
              <a:t>Кря</a:t>
            </a:r>
            <a:r>
              <a:rPr lang="ru-RU" dirty="0" smtClean="0"/>
              <a:t>!» кричит, </a:t>
            </a:r>
          </a:p>
          <a:p>
            <a:pPr>
              <a:buNone/>
            </a:pPr>
            <a:r>
              <a:rPr lang="ru-RU" dirty="0" smtClean="0"/>
              <a:t>     Все это шутка,</a:t>
            </a:r>
          </a:p>
          <a:p>
            <a:pPr>
              <a:buNone/>
            </a:pPr>
            <a:r>
              <a:rPr lang="ru-RU" dirty="0" smtClean="0"/>
              <a:t>     Ну, конечно, это…    (утка)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Удивительный ребенок!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Только вышел из пеленок.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Может плавать и нырять,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Как его родная мать.   (Утенок)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Рассмотрим уточку и утят</a:t>
            </a:r>
            <a:endParaRPr lang="ru-RU" dirty="0"/>
          </a:p>
        </p:txBody>
      </p:sp>
      <p:pic>
        <p:nvPicPr>
          <p:cNvPr id="4" name="Содержимое 3" descr="1-4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5219" y="1554163"/>
            <a:ext cx="4525962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Давайте слепим для уточки утят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Берем большой кусочек пластилина и скатываем шар. Слегка раскатываем между ладонями, чтобы тело утенка получилось похоже на яичко. Оттягиваем небольшой заостренный хвостик. Тело утенка готово.</a:t>
            </a:r>
            <a:endParaRPr lang="ru-RU" sz="2400" dirty="0"/>
          </a:p>
        </p:txBody>
      </p:sp>
      <p:pic>
        <p:nvPicPr>
          <p:cNvPr id="1026" name="Picture 2" descr="C:\Users\дс 3-1\Desktop\Лепка Утята\IMG_20200513_2048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2285984" y="3357562"/>
            <a:ext cx="435771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r>
              <a:rPr lang="ru-RU" dirty="0" smtClean="0"/>
              <a:t>Из кусочка поменьше скатываем шар – это голова. Делаем клювик. Соединяем туловище и голову.</a:t>
            </a:r>
            <a:endParaRPr lang="ru-RU" dirty="0"/>
          </a:p>
        </p:txBody>
      </p:sp>
      <p:pic>
        <p:nvPicPr>
          <p:cNvPr id="2050" name="Picture 2" descr="C:\Users\дс 3-1\Desktop\Лепка Утята\IMG_20200513_204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5" y="2285992"/>
            <a:ext cx="6632528" cy="41020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5580083"/>
          </a:xfrm>
        </p:spPr>
        <p:txBody>
          <a:bodyPr/>
          <a:lstStyle/>
          <a:p>
            <a:r>
              <a:rPr lang="ru-RU" dirty="0" smtClean="0"/>
              <a:t>Раскатываем два маленьких шарика, расплющиваем их, прикрепляем к туловищу утенка.</a:t>
            </a:r>
            <a:endParaRPr lang="ru-RU" dirty="0"/>
          </a:p>
        </p:txBody>
      </p:sp>
      <p:pic>
        <p:nvPicPr>
          <p:cNvPr id="3074" name="Picture 2" descr="C:\Users\дс 3-1\Desktop\Лепка Утята\IMG_20200513_205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3116"/>
            <a:ext cx="5500726" cy="4125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350</TotalTime>
  <Words>242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Художественно- эстетическое развитие Лепка «утка ведет утят купаться»</vt:lpstr>
      <vt:lpstr>Цель занятия:</vt:lpstr>
      <vt:lpstr>Задачи:</vt:lpstr>
      <vt:lpstr>материалы</vt:lpstr>
      <vt:lpstr>Отгадайте загадки</vt:lpstr>
      <vt:lpstr>Рассмотрим уточку и утят</vt:lpstr>
      <vt:lpstr>Давайте слепим для уточки утят</vt:lpstr>
      <vt:lpstr>Слайд 8</vt:lpstr>
      <vt:lpstr>Слайд 9</vt:lpstr>
      <vt:lpstr>Наш утенок готов</vt:lpstr>
      <vt:lpstr>А теперь вылепим остальных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 эстетическое развитие Лепка «утка ведет утят купаться»</dc:title>
  <dc:creator>дс 3-1</dc:creator>
  <cp:lastModifiedBy>дс 3-1</cp:lastModifiedBy>
  <cp:revision>36</cp:revision>
  <dcterms:created xsi:type="dcterms:W3CDTF">2020-05-13T13:27:06Z</dcterms:created>
  <dcterms:modified xsi:type="dcterms:W3CDTF">2020-05-13T19:17:51Z</dcterms:modified>
</cp:coreProperties>
</file>