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2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963184-0633-4378-8315-B7DC67F28BC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2E62B2-E8ED-47A1-8E5A-FDC8DDEA4A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media2.mp3"/><Relationship Id="rId7" Type="http://schemas.openxmlformats.org/officeDocument/2006/relationships/oleObject" Target="../embeddings/oleObject2.bin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348880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60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0" b="1" i="1" dirty="0" smtClean="0">
                <a:solidFill>
                  <a:schemeClr val="accent2">
                    <a:lumMod val="50000"/>
                  </a:schemeClr>
                </a:solidFill>
              </a:rPr>
              <a:t>  в средней группе</a:t>
            </a:r>
          </a:p>
          <a:p>
            <a:r>
              <a:rPr lang="ru-RU" sz="16000" b="1" i="1" dirty="0" smtClean="0">
                <a:solidFill>
                  <a:srgbClr val="C00000"/>
                </a:solidFill>
              </a:rPr>
              <a:t>«Лесная прогулка»</a:t>
            </a:r>
          </a:p>
          <a:p>
            <a:endParaRPr lang="ru-RU" sz="4400" b="1" i="1" dirty="0">
              <a:solidFill>
                <a:srgbClr val="FF0000"/>
              </a:solidFill>
            </a:endParaRPr>
          </a:p>
          <a:p>
            <a:r>
              <a:rPr lang="ru-RU" sz="8600" b="1" i="1" dirty="0" smtClean="0">
                <a:solidFill>
                  <a:srgbClr val="C00000"/>
                </a:solidFill>
              </a:rPr>
              <a:t>Музыкальный руководитель:</a:t>
            </a:r>
          </a:p>
          <a:p>
            <a:r>
              <a:rPr lang="ru-RU" sz="8600" b="1" i="1" dirty="0" err="1" smtClean="0">
                <a:solidFill>
                  <a:srgbClr val="C00000"/>
                </a:solidFill>
              </a:rPr>
              <a:t>Ноянова</a:t>
            </a:r>
            <a:r>
              <a:rPr lang="ru-RU" sz="8600" b="1" i="1" dirty="0" smtClean="0">
                <a:solidFill>
                  <a:srgbClr val="C00000"/>
                </a:solidFill>
              </a:rPr>
              <a:t> О.В.</a:t>
            </a:r>
            <a:endParaRPr lang="ru-RU" sz="8600" b="1" i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044"/>
            <a:ext cx="7772400" cy="1470025"/>
          </a:xfrm>
        </p:spPr>
        <p:txBody>
          <a:bodyPr/>
          <a:lstStyle/>
          <a:p>
            <a:pPr marL="18288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 </a:t>
            </a:r>
            <a:r>
              <a:rPr lang="ru-RU" sz="3600" b="1" i="1" dirty="0" smtClean="0">
                <a:solidFill>
                  <a:srgbClr val="FF0000"/>
                </a:solidFill>
              </a:rPr>
              <a:t>Дистанционное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</a:rPr>
              <a:t>музыкальное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</a:rPr>
              <a:t>занятие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9999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Здравствуйте, ребята!</a:t>
            </a:r>
          </a:p>
          <a:p>
            <a:r>
              <a:rPr lang="ru-RU" sz="2400" dirty="0"/>
              <a:t>Скучно дома просто так сидеть,</a:t>
            </a:r>
            <a:br>
              <a:rPr lang="ru-RU" sz="2400" dirty="0"/>
            </a:br>
            <a:r>
              <a:rPr lang="ru-RU" sz="2400" dirty="0"/>
              <a:t>Не пора ли нам с тобой вместе поиграть, попеть?</a:t>
            </a:r>
          </a:p>
          <a:p>
            <a:r>
              <a:rPr lang="ru-RU" sz="2400" dirty="0"/>
              <a:t>Тогда с диванчика вставайте, и за мной всё повторяйте.</a:t>
            </a:r>
            <a:br>
              <a:rPr lang="ru-RU" sz="2400" dirty="0"/>
            </a:br>
            <a:r>
              <a:rPr lang="ru-RU" sz="2400" dirty="0"/>
              <a:t>Будем маршировать с вами, как солдатики. Шагом марш!</a:t>
            </a:r>
          </a:p>
          <a:p>
            <a:r>
              <a:rPr lang="ru-RU" dirty="0"/>
              <a:t>♫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2215991"/>
            <a:ext cx="6621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♫ Музыка «Ходим – бегаем». 38 секунд ♫</a:t>
            </a:r>
          </a:p>
        </p:txBody>
      </p:sp>
      <p:pic>
        <p:nvPicPr>
          <p:cNvPr id="1026" name="Picture 2" descr="C:\Users\Админ\Desktop\Новая папка (4)\7868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665344"/>
            <a:ext cx="5426774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Екатерина Железнова - Ходим-бегаем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630" y="337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229" y="33265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Куда это мы с тобой пришли, непонятно…</a:t>
            </a:r>
            <a:br>
              <a:rPr lang="ru-RU" sz="2400" dirty="0"/>
            </a:br>
            <a:r>
              <a:rPr lang="ru-RU" sz="2400" dirty="0"/>
              <a:t>Давай дальше поскачем на лошадке!</a:t>
            </a:r>
            <a:br>
              <a:rPr lang="ru-RU" sz="2400" dirty="0"/>
            </a:br>
            <a:r>
              <a:rPr lang="ru-RU" sz="2400" dirty="0"/>
              <a:t>Правую ножку поставим вперёд, руками держим вожжи, поехали</a:t>
            </a:r>
            <a:r>
              <a:rPr lang="ru-RU" sz="2400" dirty="0" smtClean="0"/>
              <a:t>!</a:t>
            </a:r>
          </a:p>
          <a:p>
            <a:endParaRPr lang="ru-RU" sz="2400" dirty="0"/>
          </a:p>
          <a:p>
            <a:r>
              <a:rPr lang="ru-RU" sz="2400" dirty="0">
                <a:solidFill>
                  <a:srgbClr val="0070C0"/>
                </a:solidFill>
              </a:rPr>
              <a:t>♫ Музыка «Лошадка! </a:t>
            </a:r>
          </a:p>
          <a:p>
            <a:r>
              <a:rPr lang="ru-RU" sz="2400" i="1" dirty="0"/>
              <a:t>Ведущий</a:t>
            </a:r>
            <a:r>
              <a:rPr lang="ru-RU" sz="2400" dirty="0"/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998363"/>
            <a:ext cx="4788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Ну вот мы и приехали на весёлую полянку.</a:t>
            </a:r>
            <a:br>
              <a:rPr lang="ru-RU" sz="2400" dirty="0"/>
            </a:br>
            <a:r>
              <a:rPr lang="ru-RU" sz="2400" dirty="0"/>
              <a:t>Садись, дружок, посидим, отдохнём и послушаем звуки леса.</a:t>
            </a:r>
          </a:p>
          <a:p>
            <a:r>
              <a:rPr lang="ru-RU" sz="2400" i="1" dirty="0" smtClean="0"/>
              <a:t>(слушаем пение </a:t>
            </a:r>
            <a:r>
              <a:rPr lang="ru-RU" sz="2400" i="1" dirty="0"/>
              <a:t>птиц)</a:t>
            </a:r>
            <a:endParaRPr lang="ru-RU" sz="2400" dirty="0"/>
          </a:p>
          <a:p>
            <a:r>
              <a:rPr lang="ru-RU" sz="2400" dirty="0">
                <a:solidFill>
                  <a:srgbClr val="0070C0"/>
                </a:solidFill>
              </a:rPr>
              <a:t>♫ Музыка «Пение птиц». </a:t>
            </a:r>
            <a:r>
              <a:rPr lang="ru-RU" sz="2400" dirty="0" smtClean="0">
                <a:solidFill>
                  <a:srgbClr val="0070C0"/>
                </a:solidFill>
              </a:rPr>
              <a:t>30сек.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383526"/>
              </p:ext>
            </p:extLst>
          </p:nvPr>
        </p:nvGraphicFramePr>
        <p:xfrm>
          <a:off x="2724150" y="3086100"/>
          <a:ext cx="3695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Объект упаковщика для оболочки" showAsIcon="1" r:id="rId5" imgW="3696480" imgH="685800" progId="Package">
                  <p:embed/>
                </p:oleObj>
              </mc:Choice>
              <mc:Fallback>
                <p:oleObj name="Объект упаковщика для оболочки" showAsIcon="1" r:id="rId5" imgW="36964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4150" y="3086100"/>
                        <a:ext cx="3695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45593"/>
              </p:ext>
            </p:extLst>
          </p:nvPr>
        </p:nvGraphicFramePr>
        <p:xfrm>
          <a:off x="3193826" y="3148493"/>
          <a:ext cx="3695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Объект упаковщика для оболочки" showAsIcon="1" r:id="rId7" imgW="3696480" imgH="685800" progId="Package">
                  <p:embed/>
                </p:oleObj>
              </mc:Choice>
              <mc:Fallback>
                <p:oleObj name="Объект упаковщика для оболочки" showAsIcon="1" r:id="rId7" imgW="36964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3826" y="3148493"/>
                        <a:ext cx="3695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D:\Кутняк\резюме\risunok7_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62" y="1490135"/>
            <a:ext cx="4465405" cy="469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алышам - Танцуем дома-Цирковые лошадки.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2160" y="878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9389"/>
            <a:ext cx="5111552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/>
              <a:t>Муз.руководитель</a:t>
            </a:r>
            <a:r>
              <a:rPr lang="ru-RU" sz="2000" b="1" i="1" dirty="0" smtClean="0"/>
              <a:t>:</a:t>
            </a:r>
            <a:endParaRPr lang="ru-RU" sz="2000" b="1" i="1" dirty="0"/>
          </a:p>
          <a:p>
            <a:r>
              <a:rPr lang="ru-RU" sz="2000" dirty="0"/>
              <a:t>Как замечательно поют птички! Правда?</a:t>
            </a:r>
            <a:br>
              <a:rPr lang="ru-RU" sz="2000" dirty="0"/>
            </a:br>
            <a:r>
              <a:rPr lang="ru-RU" sz="2000" dirty="0"/>
              <a:t>Ребята, попробуем вместе с птичками помахать крылышками! Вставайте</a:t>
            </a:r>
            <a:r>
              <a:rPr lang="ru-RU" sz="2000" dirty="0" smtClean="0"/>
              <a:t>!</a:t>
            </a:r>
          </a:p>
          <a:p>
            <a:r>
              <a:rPr lang="ru-RU" sz="2000" dirty="0" smtClean="0"/>
              <a:t>Послушай эту музыку. Ее написал П.И. Чайковский. Запомни этого композитора</a:t>
            </a:r>
            <a:endParaRPr lang="ru-RU" sz="2000" dirty="0"/>
          </a:p>
          <a:p>
            <a:r>
              <a:rPr lang="ru-RU" sz="2000" dirty="0">
                <a:solidFill>
                  <a:schemeClr val="accent6"/>
                </a:solidFill>
              </a:rPr>
              <a:t>♫ Музыка «Вальс цветов». </a:t>
            </a:r>
            <a:r>
              <a:rPr lang="ru-RU" sz="2000" dirty="0" smtClean="0">
                <a:solidFill>
                  <a:schemeClr val="accent6"/>
                </a:solidFill>
              </a:rPr>
              <a:t>Из балета «Щелкунчик»♫</a:t>
            </a:r>
          </a:p>
          <a:p>
            <a:endParaRPr lang="ru-RU" sz="2000" dirty="0">
              <a:solidFill>
                <a:schemeClr val="accent6"/>
              </a:solidFill>
            </a:endParaRPr>
          </a:p>
          <a:p>
            <a:r>
              <a:rPr lang="ru-RU" sz="2000" dirty="0" err="1" smtClean="0"/>
              <a:t>Муз.рук</a:t>
            </a:r>
            <a:r>
              <a:rPr lang="ru-RU" sz="2000" dirty="0" smtClean="0"/>
              <a:t>.:</a:t>
            </a:r>
            <a:endParaRPr lang="ru-RU" sz="2000" dirty="0"/>
          </a:p>
          <a:p>
            <a:r>
              <a:rPr lang="ru-RU" sz="2000" dirty="0"/>
              <a:t>Молодцы, спасибо!</a:t>
            </a:r>
            <a:br>
              <a:rPr lang="ru-RU" sz="2000" dirty="0"/>
            </a:br>
            <a:r>
              <a:rPr lang="ru-RU" sz="2000" dirty="0"/>
              <a:t>Ты хочешь узнать, кто живет на нашей полянке?</a:t>
            </a:r>
            <a:br>
              <a:rPr lang="ru-RU" sz="2000" dirty="0"/>
            </a:br>
            <a:r>
              <a:rPr lang="ru-RU" sz="2000" dirty="0"/>
              <a:t>Я тебе сейчас подскажу!</a:t>
            </a:r>
            <a:br>
              <a:rPr lang="ru-RU" sz="2000" dirty="0"/>
            </a:br>
            <a:r>
              <a:rPr lang="ru-RU" sz="2000" dirty="0"/>
              <a:t>Быстрые лапки, длинные ушки –</a:t>
            </a:r>
            <a:br>
              <a:rPr lang="ru-RU" sz="2000" dirty="0"/>
            </a:br>
            <a:r>
              <a:rPr lang="ru-RU" sz="2000" dirty="0"/>
              <a:t>Серый, но не мышка. Кто это?… Зайчишка!</a:t>
            </a:r>
          </a:p>
          <a:p>
            <a:r>
              <a:rPr lang="ru-RU" sz="2000" dirty="0"/>
              <a:t>Я предлагаю тебе послушать и выучить песенку про зайчика!</a:t>
            </a:r>
            <a:br>
              <a:rPr lang="ru-RU" sz="2000" dirty="0"/>
            </a:br>
            <a:r>
              <a:rPr lang="ru-RU" sz="2000" dirty="0"/>
              <a:t>Садись поудобнее, ножки должны стоять на полу.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♫ Музыка «Зайка серенький сидит». 45 </a:t>
            </a:r>
            <a:r>
              <a:rPr lang="ru-RU" sz="2000" dirty="0"/>
              <a:t>секунд ♫</a:t>
            </a:r>
          </a:p>
        </p:txBody>
      </p:sp>
      <p:pic>
        <p:nvPicPr>
          <p:cNvPr id="3074" name="Picture 2" descr="D:\Кутняк\резюме\_43633-21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83" y="173998"/>
            <a:ext cx="3637217" cy="34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Щелкунчик-Вальс цвет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0139" y="4437112"/>
            <a:ext cx="609600" cy="609600"/>
          </a:xfrm>
          <a:prstGeom prst="rect">
            <a:avLst/>
          </a:prstGeom>
        </p:spPr>
      </p:pic>
      <p:pic>
        <p:nvPicPr>
          <p:cNvPr id="5" name="Пение птиц - Музыка и звуки природы_(Inkompmusic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8584" y="476672"/>
            <a:ext cx="609600" cy="609600"/>
          </a:xfrm>
          <a:prstGeom prst="rect">
            <a:avLst/>
          </a:prstGeom>
        </p:spPr>
      </p:pic>
      <p:pic>
        <p:nvPicPr>
          <p:cNvPr id="3075" name="Picture 3" descr="D:\Кутняк\резюме\CHajkovskij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35" y="3584148"/>
            <a:ext cx="2351507" cy="327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1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4166" y="117692"/>
            <a:ext cx="5886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 Зайка </a:t>
            </a:r>
            <a:r>
              <a:rPr lang="ru-RU" sz="2400" b="1" dirty="0">
                <a:solidFill>
                  <a:srgbClr val="FF0000"/>
                </a:solidFill>
              </a:rPr>
              <a:t>серенький сидит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/>
              <a:t>Зайка серенький сидит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И ушами шевелит. </a:t>
            </a:r>
            <a:r>
              <a:rPr lang="ru-RU" sz="2400" dirty="0">
                <a:solidFill>
                  <a:srgbClr val="FFC000"/>
                </a:solidFill>
              </a:rPr>
              <a:t>(делает ручками ушки на голове и ими шевелит)</a:t>
            </a:r>
            <a:r>
              <a:rPr lang="ru-RU" sz="2400" dirty="0" smtClean="0">
                <a:solidFill>
                  <a:srgbClr val="FFC000"/>
                </a:solidFill>
              </a:rPr>
              <a:t/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/>
              <a:t>Вот так, вот так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И ушами шевелит. (2 строки 2 раза)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Зайке холодно сидеть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Надо лапочки погреть. </a:t>
            </a:r>
            <a:r>
              <a:rPr lang="ru-RU" sz="2400" dirty="0">
                <a:solidFill>
                  <a:srgbClr val="FFC000"/>
                </a:solidFill>
              </a:rPr>
              <a:t>(хлопает в ладоши)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Вот так, вот так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Надо лапочки погреть..(2 строки 2 раза)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Зайке холодно стоять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Надо зайке поскакать. </a:t>
            </a:r>
            <a:r>
              <a:rPr lang="ru-RU" sz="2400" dirty="0">
                <a:solidFill>
                  <a:srgbClr val="FFC000"/>
                </a:solidFill>
              </a:rPr>
              <a:t>(прыгает)</a:t>
            </a:r>
            <a:r>
              <a:rPr lang="ru-RU" sz="2400" dirty="0" smtClean="0">
                <a:solidFill>
                  <a:srgbClr val="FFC000"/>
                </a:solidFill>
              </a:rPr>
              <a:t/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C000"/>
                </a:solidFill>
              </a:rPr>
              <a:t>прыг скок, прыг скок,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Надо зайке поскакать. (2 раза)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Волк зайчишку испугал.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Зайка прыг и убежал.</a:t>
            </a:r>
          </a:p>
        </p:txBody>
      </p:sp>
      <p:pic>
        <p:nvPicPr>
          <p:cNvPr id="3" name="zayka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0566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err="1" smtClean="0">
                <a:solidFill>
                  <a:srgbClr val="001A33"/>
                </a:solidFill>
                <a:effectLst/>
                <a:latin typeface="Roboto"/>
              </a:rPr>
              <a:t>Муз.рук</a:t>
            </a:r>
            <a:r>
              <a:rPr lang="ru-RU" sz="2000" b="1" i="1" dirty="0" smtClean="0">
                <a:solidFill>
                  <a:srgbClr val="001A33"/>
                </a:solidFill>
                <a:effectLst/>
                <a:latin typeface="Roboto"/>
              </a:rPr>
              <a:t>.:</a:t>
            </a:r>
          </a:p>
          <a:p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Если ты будешь слушать песенку по утрам,</a:t>
            </a:r>
            <a:b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то скоро сможешь петь её самостоятельно.</a:t>
            </a:r>
          </a:p>
          <a:p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Повеселимся вместе с зайчиком попляшем!</a:t>
            </a:r>
            <a:b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Вставай и за мною повторяй!</a:t>
            </a:r>
          </a:p>
          <a:p>
            <a:endParaRPr lang="ru-RU" sz="2000" b="0" i="0" dirty="0" smtClean="0">
              <a:solidFill>
                <a:srgbClr val="001A33"/>
              </a:solidFill>
              <a:effectLst/>
              <a:latin typeface="Roboto"/>
            </a:endParaRPr>
          </a:p>
          <a:p>
            <a:r>
              <a:rPr lang="ru-RU" sz="2000" b="0" i="0" dirty="0" smtClean="0">
                <a:solidFill>
                  <a:srgbClr val="00B0F0"/>
                </a:solidFill>
                <a:effectLst/>
                <a:latin typeface="Yeseva One"/>
              </a:rPr>
              <a:t>♫ Музыка «Заинька попляши» ♫</a:t>
            </a:r>
          </a:p>
          <a:p>
            <a:endParaRPr lang="ru-RU" sz="2000" b="0" i="0" dirty="0" smtClean="0">
              <a:solidFill>
                <a:srgbClr val="001A33"/>
              </a:solidFill>
              <a:effectLst/>
              <a:latin typeface="Yeseva One"/>
            </a:endParaRPr>
          </a:p>
          <a:p>
            <a:r>
              <a:rPr lang="ru-RU" sz="2000" b="1" i="1" dirty="0" err="1" smtClean="0">
                <a:solidFill>
                  <a:srgbClr val="001A33"/>
                </a:solidFill>
                <a:effectLst/>
                <a:latin typeface="Roboto"/>
              </a:rPr>
              <a:t>Муз.рук</a:t>
            </a:r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.:</a:t>
            </a:r>
          </a:p>
          <a:p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Вот как хорошо с зайчиком поплясали.</a:t>
            </a:r>
            <a:b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Зайчик лапкой помахал и домой убежал!</a:t>
            </a:r>
            <a:b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И нам надо возвращаться, а чтобы было веселее,</a:t>
            </a:r>
            <a:b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sz="2000" b="0" i="0" dirty="0" smtClean="0">
                <a:solidFill>
                  <a:srgbClr val="001A33"/>
                </a:solidFill>
                <a:effectLst/>
                <a:latin typeface="Roboto"/>
              </a:rPr>
              <a:t>возьмем в руки две любые ленточки и побежим с ними домой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.</a:t>
            </a:r>
            <a:endParaRPr lang="ru-RU" b="0" i="0" dirty="0">
              <a:solidFill>
                <a:srgbClr val="001A33"/>
              </a:solidFill>
              <a:effectLst/>
              <a:latin typeface="Roboto"/>
            </a:endParaRPr>
          </a:p>
        </p:txBody>
      </p:sp>
      <p:pic>
        <p:nvPicPr>
          <p:cNvPr id="4098" name="Picture 2" descr="D:\Кутняк\резюме\11c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19" y="297491"/>
            <a:ext cx="5464969" cy="37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йка прыгал, прыгал и устал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8120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860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/>
              <a:t>Муз.рук</a:t>
            </a:r>
            <a:r>
              <a:rPr lang="ru-RU" sz="2400" b="1" i="1" dirty="0" smtClean="0"/>
              <a:t>.</a:t>
            </a:r>
            <a:r>
              <a:rPr lang="ru-RU" sz="2400" dirty="0" smtClean="0"/>
              <a:t>:</a:t>
            </a:r>
            <a:endParaRPr lang="ru-RU" sz="2400" dirty="0"/>
          </a:p>
          <a:p>
            <a:r>
              <a:rPr lang="ru-RU" sz="2400" dirty="0"/>
              <a:t>Вот как весело мы с тобой погуляли и поиграли.</a:t>
            </a:r>
            <a:br>
              <a:rPr lang="ru-RU" sz="2400" dirty="0"/>
            </a:br>
            <a:r>
              <a:rPr lang="ru-RU" sz="2400" dirty="0"/>
              <a:t>Совсем забыла, нарисуй пожалуйста нашу полянку, на которой мы только что побывали, не забудь и про нашего друга — Зайчишку!</a:t>
            </a:r>
            <a:br>
              <a:rPr lang="ru-RU" sz="2400" dirty="0"/>
            </a:br>
            <a:r>
              <a:rPr lang="ru-RU" sz="2400" dirty="0"/>
              <a:t>До свидания! Пока!</a:t>
            </a:r>
          </a:p>
        </p:txBody>
      </p:sp>
    </p:spTree>
    <p:extLst>
      <p:ext uri="{BB962C8B-B14F-4D97-AF65-F5344CB8AC3E}">
        <p14:creationId xmlns:p14="http://schemas.microsoft.com/office/powerpoint/2010/main" val="3259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333</TotalTime>
  <Words>91</Words>
  <Application>Microsoft Office PowerPoint</Application>
  <PresentationFormat>Экран (4:3)</PresentationFormat>
  <Paragraphs>38</Paragraphs>
  <Slides>7</Slides>
  <Notes>0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Воздушный поток</vt:lpstr>
      <vt:lpstr>Объект упаковщика для оболочки</vt:lpstr>
      <vt:lpstr>     Дистанционное музыкальное занятие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занятие в средней группе</dc:title>
  <dc:creator>Админ</dc:creator>
  <cp:lastModifiedBy>Админ</cp:lastModifiedBy>
  <cp:revision>19</cp:revision>
  <dcterms:created xsi:type="dcterms:W3CDTF">2020-05-13T12:35:11Z</dcterms:created>
  <dcterms:modified xsi:type="dcterms:W3CDTF">2020-05-14T06:52:44Z</dcterms:modified>
</cp:coreProperties>
</file>