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vni.ru/goto.ashx?type=ExternalLink&amp;out=http://moneykids.ru/" TargetMode="External"/><Relationship Id="rId2" Type="http://schemas.openxmlformats.org/officeDocument/2006/relationships/hyperlink" Target="https://www.maam.ru/detskijsad/konsultacija-i-rekomendaci-dlja-roditelei-zachem-nuzhna-rebenku-finansovaja-gramotnos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458200" cy="1428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Консультация для родителей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«ФИНАНСОВАЯ ГРАМОТНОСТЬ ДЕТЕЙ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ДОШКОЛЬНОГО ВОЗРАСТА»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715016"/>
            <a:ext cx="5929354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подготовительной к школе группы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Галицкая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Е. 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143116"/>
            <a:ext cx="46085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572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МКДОУ «Детский сад №3 п.Теплое» </a:t>
            </a:r>
            <a:endParaRPr lang="ru-RU" sz="20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74345"/>
            <a:ext cx="82153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покупки.  Покажите ребёнку, как это работает: например, соберите 10 рублей из монет несколькими разными способами (из монет по 1 рублю, по 2 рубля, по 5 рублей и т.д. — комбинации могут быть разными).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предложите ребёнку «разменять» ваши деньги. Пусть разменяет вам монетами 10 рублей, 50 рублей, 100 рублей. 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игра научит ребёнка различать и считать деньги. Хотите сделать процесс более захватывающим? Предложите ребёнку собрать разные комбинации одной суммы денег на скорость. 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2. «Магазин»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Теперь ребёнок знает, что любую сумму можно сложить из разных денег. Что делать с этими деньгами? Правильно — ходить в магазин и платить за покупки. 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Порепетируйте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поход в магазин дома. 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Как играть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 детстве, только вместо листиков возьмите настоящие монеты и мелкие купюры.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428604"/>
            <a:ext cx="800105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Разложите на столе «товары»: игрушки, продукты из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холодильника.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каждому товару прикрепите ценник. Договоритесь, кто будет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кто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ребёнок, то он должен будет собрать нужную сумму из купюр и монет и отдать вам в обмен на товар. Если сумма вышла больше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дождётся сдачи. Затем поменяйтесь ролями. Теперь задача ребёнка-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проверить, правильно ли вы дали ему деньги. И если нужно, вернуть сдачу.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учит ребёнка основному принципу товарно-денежных отношений: чтобы приобрести какую-то вещь, нужно за неё заплатить. Продавец получит эти деньги и использует их для развития своего бизнеса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купит новые товары или улучшит те, что продаёт сейчас.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3.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супермаркете»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Предыдущие игры научили ребёнка различать деньги по номиналу и платить за покупки. Пора проверить знания на практике.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играть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пойти в магазин. Объясните, что в этот раз он будет за главного: ему нужно будет проследить, купили ли вы все запланированные товары, и хватило ли на них денег.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Вместе с ребёнком составьте список покупок и приготовьте сумму, которую планируете потратить в магазине.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Совет: пусть список покупок не будет длинным (максимум три-четыре товара), а сумма денег — не очень большой, чтобы ребёнку было проще в ней ориентироваться (двести-триста рублей).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Вместе с ребёнком пройдитесь по магазину. Его задача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собрать все товары из списка и уложиться в запланированную сумму. Обратите внимание ребёнка на то, что товары из одной категории (например, молоко) могут стоить по-разному. Цена зависит от имени производителя и от объёма товара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 концу похода по магазину предложите ребёнку купить дорогой товар не из списка — например, коробку со сладостями. Если ребёнок согласится, спросите: а хватит ли у него денег? Денег на всё, разумеется, не хватит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Тогда предложите ему варианты: либо вы отказываетесь от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42910" y="274716"/>
            <a:ext cx="800105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покупки товаров из списка и покупаете коробку сладостей,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откладываете сладости на потом и идёте на кассу только с теми покупками, которые запланировали заранее.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выбирает ребёнок.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этой игры он научится сразу нескольким вещам: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Во-первых, узнает, что перед походом в магазин нужно составлять список покупок. Так проще не нахватать в корзинку лишнего и не растратить все деньги.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Во-вторых, узнает, что одни и те же товары могут стоить по-разному. И необязательно самый дорогой товар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лучший.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В-третьих, он узнает, что все покупки делятся на желаемые и необходимые. Коробка сладостей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желаемая трата. Конфеты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дело вкусное, но если дома ждут молоко и подсолнечное масло, а денег с собой немного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обойтись и без конфет. То есть в этом случае коробка сладостей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желаемая покупка, а молоко и подсолнечное масло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необходимые.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Четвёртый урок ждёт его на кассе. Ребёнку предстоит заплатить за покупки и проверить сдачу, которую даст ему кассир. Предложите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010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ребёнку оставить сдачу себе. Он может потратить её на игрушку или что-то вкусненькое, а может положить в копилку.</a:t>
            </a:r>
            <a:endParaRPr lang="ru-RU" sz="2000" dirty="0" smtClean="0"/>
          </a:p>
          <a:p>
            <a:pPr lvl="0"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пройден. Периодически повторяйте его с ребёнком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он скорее научится разумно относиться к тратам.</a:t>
            </a:r>
          </a:p>
          <a:p>
            <a:pPr lvl="0" algn="just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Вам в процессе формирования финансовой грамотности!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2149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использованной литературы: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https://www.maam.ru/detskijsad/konsultacija-i-rekomendaci-dlja-roditelei-zachem-nuzhna-rebenku-finansovaja-gramotnost.html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Moneykids.ru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2571744"/>
            <a:ext cx="407193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40804"/>
            <a:ext cx="828680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Современные дети с раннего детства так или иначе сталкиваются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экономическими вопросами. Они слышат как родители обсуждают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состояние зарплаты, рост цен в магазинах.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Желание обладать дорогостоящей игрушкой,  которую мама и папа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могут приобрести – также соприкосновение с миром финансов.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Задачей  родителей и педагогов является создать у малышей правильное представление о деньгах, семейном бюджете, производстве, потреблении и  прочих важных понятиях.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Нужно ли воспитывать в ребенке такие качества, как бережливость,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экономность, трудолюбие? Конечно, нужно! От этого зависит, каким  будет  ребенок во взрослой жизни – расточительным или бережливым. Но как  приучить детей к экономии?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дошкольном детстве можно дать элементарные сведения из области экономики: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ормировать у детей правильное отношение к деньгам;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ассказать о способах их зарабатывания;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чить разумному их использованию.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нашем дошкольном учреждении планомерно и регулярно проводится  работа с детьми по формированию у малышей  основ финансовой грамотности.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Работа проходит в разной форме: это и создание доступной предметно-пространственной развивающей среды соответствующей данной тематике, и ознакомление с тематической литературой (сказками загадками, пословицами и поговорками), и просмотр мультфильмов, рассматривание комиксов,  проведение экскурсий, организация настольных и сюжетно-ролевых игр, знакомящих детей с профессиями взрослых, особенностями каждой профессии, ее пользе для окружающих людей. Отражают свои представления о полученных знаниях  дети  в творческой и изобразительной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773" y="3817054"/>
            <a:ext cx="3784504" cy="2712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17053"/>
            <a:ext cx="3712786" cy="2712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3714776" cy="2571768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5" y="214290"/>
            <a:ext cx="3784153" cy="2571768"/>
          </a:xfrm>
          <a:prstGeom prst="rect">
            <a:avLst/>
          </a:prstGeom>
        </p:spPr>
      </p:pic>
      <p:pic>
        <p:nvPicPr>
          <p:cNvPr id="13" name="Рисунок 12" descr="Рисунок7.jpg"/>
          <p:cNvPicPr>
            <a:picLocks noChangeAspect="1"/>
          </p:cNvPicPr>
          <p:nvPr/>
        </p:nvPicPr>
        <p:blipFill>
          <a:blip r:embed="rId4" cstate="screen"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500174"/>
            <a:ext cx="3641277" cy="2714620"/>
          </a:xfrm>
          <a:prstGeom prst="rect">
            <a:avLst/>
          </a:prstGeom>
        </p:spPr>
      </p:pic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643314"/>
            <a:ext cx="3714776" cy="2714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643314"/>
            <a:ext cx="378415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290"/>
            <a:ext cx="4000528" cy="3000396"/>
          </a:xfrm>
          <a:prstGeom prst="rect">
            <a:avLst/>
          </a:prstGeom>
        </p:spPr>
      </p:pic>
      <p:pic>
        <p:nvPicPr>
          <p:cNvPr id="9" name="Рисунок 8" descr="Рисунок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14290"/>
            <a:ext cx="3998468" cy="3000396"/>
          </a:xfrm>
          <a:prstGeom prst="rect">
            <a:avLst/>
          </a:prstGeom>
        </p:spPr>
      </p:pic>
      <p:pic>
        <p:nvPicPr>
          <p:cNvPr id="10" name="Рисунок 9" descr="Рисунок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857628"/>
            <a:ext cx="4000528" cy="2786058"/>
          </a:xfrm>
          <a:prstGeom prst="rect">
            <a:avLst/>
          </a:prstGeom>
        </p:spPr>
      </p:pic>
      <p:pic>
        <p:nvPicPr>
          <p:cNvPr id="11" name="Рисунок 10" descr="Рисунок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86190"/>
            <a:ext cx="4069906" cy="2857520"/>
          </a:xfrm>
          <a:prstGeom prst="rect">
            <a:avLst/>
          </a:prstGeom>
        </p:spPr>
      </p:pic>
      <p:pic>
        <p:nvPicPr>
          <p:cNvPr id="12" name="Рисунок 11" descr="Рисунок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1928802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51179"/>
            <a:ext cx="8858312" cy="649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и воспитательная работа с детьми в ДОУ проводиться в сотрудничестве с семьей (законными представителями   воспитанников). Предлагаем ВАМ, уважаемые  родители,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полезных советов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ознакомлению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финансов: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обучение обращению с деньгами лучше всего начать с пятилетнего возраста, так как с этого момента 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готов начать изучать нечто новое. В период от 5 до 7 лет необходимо ввести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понятие труда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Малыш должен начать понимать, что доход – это результат трудовой деятельности.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нужно знать о том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какой профессией занимаются его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Перед чадом важно делиться успехами своей карьеры.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Когда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пойдёт в школу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уже должен уметь совершать покупки. Местом для обучения может послужить школьная столовая, так как в ней можно наглядно показать, как выглядят деньги, процесс их размена и момент выдачи сдачи.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 этапе обучения родители обязаны осуществлять контроль. Если ребенок ошибся, то агрессия – это не выход. Напротив, надо помогать, но и делать все за него тоже не стоит, так как у него должна развиться самостоятельность принятия решений.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ребенку, что такое деньги и откуда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появляются.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8579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596" y="428604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Инструкция, которой следует придерживаться, чтобы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понял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деньги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начала детям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монетки и купюры, чтобы он внимательно их рассмотрел. Пока он знакомится с ними, необходимо разъяснить ему, что за деньги в магазинах покупаются товары;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покупает малышу игрушку, можно вложить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в руку купюры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чтобы он на кассе сам оплатил покупку. Таким образом, он поймет, что за вещи надо платить;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нужно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приобрести небольшую копилку и складывать в неё монеты, так он не только поймет цену денег, но и научится их хранить и экономить;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понял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откуда 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берутся деньги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ему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рассказывать о своей работе. Говорить о том, чем вы там занимаетесь, какую пользу приносите и какие имеете успехи. Важно поставить акцент на том, что за проделанный труд, вы получаете определенную сумму денег. Когда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немного повзрослеет необходимо познакомить его с кредитными картами и показать процедуру снятия наличных при помощи банкомата;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417592"/>
            <a:ext cx="82867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деньги в качестве поощрения. Если так делать, то 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возникнет неправильное представление о деньгах, и он с большой вероятностью вырастет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финансово неграмотным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как для него денежные средства будут не наградой за труд, а инструментом для манипулированием людьми;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на самом деле понял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такое деньги и как они ценны в семье, необходимо все показать ему на примере. Допустим, у него сломалась игрушка. Не надо сразу бежать в магазин и покупать новую. Пусть он поймёт, что деньги не безграничны и зарабатываются трудом.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для родителей</a:t>
            </a:r>
            <a:endParaRPr kumimoji="0" lang="ru-RU" sz="2000" b="1" i="0" u="sng" strike="noStrike" cap="none" normalizeH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Разговаривайте с детьми, отправляясь вместе с ними за покупками.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в банк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Поговорите с детьми о вложении денег.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Определите норму выдачи денег, и подарите ребенку копилку.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Научите детей зарабатывать деньги.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Помогите детям определить цель, для достижения которой они будут откладывать деньги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814393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Покажите ребенку, как пользоваться кредитной карточкой.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Вовлекайте детей в обсуждение семейного бюджета и планирование отпусков.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 о том, что такое пожертвования на благотворительные цели.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Будьте для ребенка примером.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игры, которые научат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«Размен»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магазине дети видят, как вы достаёте деньги из кошелька. А смогут ли они сами набрать нужную сумму? Первая игра научит ребёнка различать монеты, разменивать купюры и собирать одну и ту же сумму разными способами.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Как играть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вас наверняка накопилось много мелочи. Высыпьте её на стол и расскажите ребёнку, какие бывают монетки. Дайте их рассмотреть, сравнить размер, вес, цвет, толщину.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же самое проделайте с купюрами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Объясните, что деньги — это конструктор. Мы собираем из них сумму, которую отдаём в магазине 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450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Консультация для родителей  «ФИНАНСОВАЯ ГРАМОТНОСТЬ ДЕТЕЙ 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№3</dc:creator>
  <cp:lastModifiedBy>Буева</cp:lastModifiedBy>
  <cp:revision>54</cp:revision>
  <dcterms:created xsi:type="dcterms:W3CDTF">2020-05-15T11:39:04Z</dcterms:created>
  <dcterms:modified xsi:type="dcterms:W3CDTF">2020-05-18T12:45:59Z</dcterms:modified>
</cp:coreProperties>
</file>