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62A0-EA10-404B-811E-3AD2407D9EB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4B26-7DF2-4669-88A8-4FB049031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1" y="0"/>
            <a:ext cx="9161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00043"/>
            <a:ext cx="8786874" cy="364333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казенное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бразовательное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чреждение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«Детский сад №3 п. Теплое»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Здоровый ребенок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здоровое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будущее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8072494" cy="207170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ФК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Евстратова О. С.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71480"/>
            <a:ext cx="8229600" cy="18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Здоровья и счастья Вам и вашим детям!</a:t>
            </a:r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/>
          </a:p>
        </p:txBody>
      </p:sp>
      <p:pic>
        <p:nvPicPr>
          <p:cNvPr id="4098" name="Picture 2" descr="http://zsuo.ru/images/zd-regi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428868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  Сегодня сохранение и укрепление здоровья детей – одна из главных задач дошкольного учреждения. Актуальной задачей является привитие  детям стойкого интереса к занятиям физической культурой, обучение доступным двигательным умениям.</a:t>
            </a:r>
            <a:br>
              <a:rPr lang="ru-RU" sz="2000" dirty="0" smtClean="0"/>
            </a:br>
            <a:r>
              <a:rPr lang="ru-RU" sz="2000" dirty="0" smtClean="0"/>
              <a:t>    Усиливается интерес и внимание к организации физической культуры и в семье. </a:t>
            </a:r>
            <a:r>
              <a:rPr lang="ru-RU" sz="2000" b="1" dirty="0" smtClean="0"/>
              <a:t>Родители – лучший пример для детей. </a:t>
            </a:r>
            <a:r>
              <a:rPr lang="ru-RU" sz="2000" dirty="0" smtClean="0"/>
              <a:t>В силу большой подражательности детей дошкольного возраста велика роль постоянного примера окружающих его взрослых – родителей, воспитателей, старших братьев и сестер – для поддержания стремления заниматься ежедневно физическими упражнениями, зарядкой, закаливанием.</a:t>
            </a: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3357562"/>
            <a:ext cx="57150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Способствуйте становлению у детей ценностного отношения к здоровому образу жизни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Учите бережному отношению к своему организму, представлению о том, что полезно и вредно для здоровья, овладению необходимыми гигиеническими навыками.</a:t>
            </a:r>
            <a:endParaRPr lang="ru-RU" sz="2400" dirty="0"/>
          </a:p>
        </p:txBody>
      </p:sp>
      <p:pic>
        <p:nvPicPr>
          <p:cNvPr id="2052" name="Picture 4" descr="https://avatars.mds.yandex.net/get-pdb/1687355/c6b041eb-f590-4d97-9e54-a4cd3f6dd39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000372"/>
            <a:ext cx="650085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4714884"/>
            <a:ext cx="5486400" cy="1457316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Создавайте возможность для активного участия детей в оздоровительных мероприятиях (закаливание, утренняя гимнастика и т.д.)</a:t>
            </a:r>
            <a:endParaRPr lang="ru-RU" sz="2400" dirty="0"/>
          </a:p>
        </p:txBody>
      </p:sp>
      <p:pic>
        <p:nvPicPr>
          <p:cNvPr id="10242" name="Picture 2" descr="https://detizdorov.ru/images/sport/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3212" r="232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Приучайте осознанно относиться к здоровому и полезному питанию</a:t>
            </a:r>
            <a:endParaRPr lang="ru-RU" sz="2400" dirty="0"/>
          </a:p>
        </p:txBody>
      </p:sp>
      <p:pic>
        <p:nvPicPr>
          <p:cNvPr id="9218" name="Picture 2" descr="http://petrovsk.ucoz.ru/images/pitan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429552" cy="504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0" dirty="0" smtClean="0"/>
              <a:t>Создавайте условия для двигательной активности в домашних условиях.</a:t>
            </a:r>
            <a:endParaRPr lang="ru-RU" b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b="0" dirty="0" smtClean="0"/>
              <a:t>Выполняйте вместе с детьми ФУ, которые помогут развивать ловкость, гибкость, быстроту, выносливость.</a:t>
            </a:r>
            <a:endParaRPr lang="ru-RU" b="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69" y="2826544"/>
            <a:ext cx="352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http://st3.depositphotos.com/14412760/19110/v/600/depositphotos_191104790-stock-video-doing-sports-parents-children-t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496"/>
            <a:ext cx="4291002" cy="241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Поддерживайте интерес ребенка к подвижным и спортивным играм, занятиям на спортивных снарядах, упражнениям в беге, прыжкам, лазании и т. д.</a:t>
            </a:r>
            <a:endParaRPr lang="ru-RU" sz="2400" dirty="0"/>
          </a:p>
        </p:txBody>
      </p:sp>
      <p:pic>
        <p:nvPicPr>
          <p:cNvPr id="7170" name="Picture 2" descr="http://krz-liski.detkin-club.ru/images/custom_2/616496_1_5b22496be6bc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6591">
            <a:off x="897794" y="2091624"/>
            <a:ext cx="3200400" cy="3438526"/>
          </a:xfrm>
          <a:prstGeom prst="rect">
            <a:avLst/>
          </a:prstGeom>
          <a:noFill/>
        </p:spPr>
      </p:pic>
      <p:pic>
        <p:nvPicPr>
          <p:cNvPr id="7172" name="Picture 4" descr="https://clipground.com/images/children-playing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8262">
            <a:off x="5036982" y="2944133"/>
            <a:ext cx="3214710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Формируйте у ребенка представление о своем теле, своих физических возможностях.</a:t>
            </a:r>
            <a:endParaRPr lang="ru-RU" sz="2400" dirty="0"/>
          </a:p>
        </p:txBody>
      </p:sp>
      <p:pic>
        <p:nvPicPr>
          <p:cNvPr id="6146" name="Picture 2" descr="http://cf.ppt-online.org/files/slide/t/T0YRckfWgXj6a97nHdeszIMZu4rlovK1OQpDEF/slide-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399" y="1714488"/>
            <a:ext cx="4842849" cy="4786346"/>
          </a:xfrm>
          <a:prstGeom prst="rect">
            <a:avLst/>
          </a:prstGeom>
          <a:noFill/>
        </p:spPr>
      </p:pic>
      <p:pic>
        <p:nvPicPr>
          <p:cNvPr id="6148" name="Picture 4" descr="http://www.knowbiology.ru/pics/bnf5225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33337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ownloads\krasivie-fony-dlya-prezentaci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" y="0"/>
            <a:ext cx="9161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Развивайте у ребенка интерес к различным видам спорта: катанию на коньках, лыжах, езде на велосипеде, плаванию и др.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122" name="Picture 2" descr="https://i.pinimg.com/originals/a3/86/00/a3860044655b2c0548b7acfad278d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85926"/>
            <a:ext cx="523875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Муниципальное казенное дошкольное образовательное учреждение  «Детский сад №3 п. Теплое»   Здоровый ребенок – здоровое будущее (Консультация для родителей) </vt:lpstr>
      <vt:lpstr>   Сегодня сохранение и укрепление здоровья детей – одна из главных задач дошкольного учреждения. Актуальной задачей является привитие  детям стойкого интереса к занятиям физической культурой, обучение доступным двигательным умениям.     Усиливается интерес и внимание к организации физической культуры и в семье. Родители – лучший пример для детей. В силу большой подражательности детей дошкольного возраста велика роль постоянного примера окружающих его взрослых – родителей, воспитателей, старших братьев и сестер – для поддержания стремления заниматься ежедневно физическими упражнениями, зарядкой, закаливанием.</vt:lpstr>
      <vt:lpstr>Способствуйте становлению у детей ценностного отношения к здоровому образу жизни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3-1</dc:creator>
  <cp:lastModifiedBy>Буева</cp:lastModifiedBy>
  <cp:revision>12</cp:revision>
  <dcterms:created xsi:type="dcterms:W3CDTF">2020-05-15T15:53:55Z</dcterms:created>
  <dcterms:modified xsi:type="dcterms:W3CDTF">2020-05-18T12:47:28Z</dcterms:modified>
</cp:coreProperties>
</file>