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62" r:id="rId4"/>
    <p:sldId id="257" r:id="rId5"/>
    <p:sldId id="263" r:id="rId6"/>
    <p:sldId id="258" r:id="rId7"/>
    <p:sldId id="260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218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A81E47-F58C-4DB6-9D0E-B8F4009B285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188640"/>
            <a:ext cx="83529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 учреждение                                                                           «Детский сад №3 п.Теплое»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1700808"/>
            <a:ext cx="684076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Презентация занятия </a:t>
            </a:r>
          </a:p>
          <a:p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по физической культуре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во II младшей группе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Подготовил воспитатель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Второй младшей группы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Кузнецова А.А.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51520" y="121032"/>
            <a:ext cx="799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solidFill>
                <a:srgbClr val="444444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51520" y="486544"/>
            <a:ext cx="7992888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1-я часть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в колонне по одному;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и бег врассыпную по всей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комнате  (</a:t>
            </a:r>
            <a:r>
              <a:rPr lang="ru-RU" sz="20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ледить, чтобы ребенок  бегал в разных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направлениях).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в ходьбе и беге чередуются.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Музыкальное сопровождение желательно.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Повторить ходьбу и бег врассыпную, развивая ориентировку в пространстве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\Desktop\iZDYO8G1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7122740" cy="5524847"/>
          </a:xfrm>
          <a:prstGeom prst="rect">
            <a:avLst/>
          </a:prstGeom>
          <a:noFill/>
        </p:spPr>
      </p:pic>
      <p:pic>
        <p:nvPicPr>
          <p:cNvPr id="9" name="Picture 2" descr="C:\Users\ал\Desktop\img2.jpg"/>
          <p:cNvPicPr>
            <a:picLocks noChangeAspect="1" noChangeArrowheads="1"/>
          </p:cNvPicPr>
          <p:nvPr/>
        </p:nvPicPr>
        <p:blipFill>
          <a:blip r:embed="rId3" cstate="print"/>
          <a:srcRect l="17988" t="19550" r="54450" b="17451"/>
          <a:stretch>
            <a:fillRect/>
          </a:stretch>
        </p:blipFill>
        <p:spPr bwMode="auto">
          <a:xfrm>
            <a:off x="3275856" y="1196752"/>
            <a:ext cx="2520280" cy="432048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347864" y="4869160"/>
            <a:ext cx="22887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Стойка на коленях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1520" y="294185"/>
            <a:ext cx="838944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2-я часть.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упражнения с кольцом (от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колъцеброса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 И. п. . – ноги на ширине ступни ( обращать внимание на правильное исходное положение), кольцо в правой руке.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 кольцо через стороны вверх, переложить его в левую руку, опустить через стороны вниз. Поочередно передача кольца.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И. п. – ноги на ширине ступни, кольцо в согнутых руках у груди. Присесть, вынести кольцо вперед, руки прямые, вернуться в исходное положение (4 раза).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И. п. – стойка на коленях, кольцо в правой руке, левая на поясе. Поворот вправо (влево), положить кольцо у носков ног; повернуться, взять кольцо, вернуться в исходное положение (по 3 раза).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 И. п. – ноги слегка расставлены, руки произвольно вдоль туловища, кольцо на полу у носков ног. Прыжки вокруг кольца в обе стороны, в чередовании с ходьбой на месте (по 2–3 раза в каждую сторону)</a:t>
            </a:r>
          </a:p>
          <a:p>
            <a:r>
              <a:rPr lang="ru-RU" b="1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lang="ru-RU" dirty="0" smtClean="0"/>
              <a:t> 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упражнять в прыжках на двух ногах с продвижением вперед,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воспитывать  интерес к физическим упражнениям,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л\Desktop\hello_html_m6bc99f7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9"/>
            <a:ext cx="4044950" cy="2304256"/>
          </a:xfrm>
          <a:prstGeom prst="rect">
            <a:avLst/>
          </a:prstGeom>
          <a:noFill/>
        </p:spPr>
      </p:pic>
      <p:pic>
        <p:nvPicPr>
          <p:cNvPr id="3075" name="Picture 3" descr="C:\Users\ал\Desktop\i_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852936"/>
            <a:ext cx="3631381" cy="252935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99592" y="3068960"/>
            <a:ext cx="2354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Ходьба по скамейке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57332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Перепрыгивание на двух ногах через шнуры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324258"/>
            <a:ext cx="824440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виды движений.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по гимнастической скамейке (высота 30 см)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становятся перед скамейкой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после показа взрослого  выполняет ходьбу по скамейке, руки на поясе, в умеренном темпе. Взрослый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осуществляет страховку, дает указания, что спину и голову надо держать прямо, сохраняя при этом равновесие..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Важно  чтобы ребенок приземлиться на носки при согнутых коленях.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ребенок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приступает к выполнению прыжков – перепрыгивание на двух ногах через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шнуры ( расстояние между ними 30–40 см).  Важно следить за тем, чтобы ребенок  сгибал ноги и приземлялся  на полусогнутые ноги, а, выпрямляясь, сохранял равновесие.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444444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Задачи: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учить сохранять равновесие, при ходьбе по ограниченной площади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умение перепрыгивать через шнуры, приземляться на полусогнутые ноги в прыжках.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Способствовать формированию положительных эмоций. 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solidFill>
                <a:srgbClr val="444444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7048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игра. «Мыши в кладовой».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 развивать умение выполнять движения по сигналу; упражнять в </a:t>
            </a:r>
            <a:r>
              <a:rPr lang="ru-RU" sz="1600" dirty="0" err="1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подлезании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err="1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беге и приседанию.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– «мышки» находятся на одной стороне комнаты. На противоположной стороне протянута верёвка на высоте 50 см от уровня пола – это «кладовка».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«Кошка» (ее роль выполняет взрослый) засыпает, и «мыши» потихоньку бегут в «кладовую». Проникая в «кладовую», они нагибаются, чтобы не задеть верёвку. Там они присаживаются и как будто «грызут» сухари. «Кошка» просыпается, мяукает и бежит за «мышами». Они быстро убегают в свои норки..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444444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732274"/>
            <a:ext cx="82089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3-я часть.  Игра малой подвижности «Где спрятался мышонок».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Взрослый заранее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прячет игрушку – мышонка, а дети стараются его найти и сказать, где он спрятался?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691276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обеспечить детям плавный переход от активного к спокойному состоянию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193</TotalTime>
  <Words>177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</dc:creator>
  <cp:lastModifiedBy>Буева</cp:lastModifiedBy>
  <cp:revision>22</cp:revision>
  <dcterms:created xsi:type="dcterms:W3CDTF">2020-05-13T08:06:25Z</dcterms:created>
  <dcterms:modified xsi:type="dcterms:W3CDTF">2020-05-18T12:50:29Z</dcterms:modified>
</cp:coreProperties>
</file>