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4C52B-6972-4B9A-8AAB-4CFE894A671E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28AB96-846E-40C3-8862-DF0AF4CF702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92696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Муниципальное казенное дошкольное образовательное  учреждение                                                                            «Детский сад №3 п.Теплое»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772816"/>
            <a:ext cx="810384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Клуб  </a:t>
            </a:r>
            <a:r>
              <a:rPr lang="ru-RU" sz="4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по интересам </a:t>
            </a:r>
          </a:p>
          <a:p>
            <a:pPr algn="ctr"/>
            <a:r>
              <a:rPr lang="ru-RU" sz="4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«Наши пальчики играют»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Подготовил воспитатель</a:t>
            </a:r>
          </a:p>
          <a:p>
            <a:pPr algn="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Второй младшей группы</a:t>
            </a:r>
          </a:p>
          <a:p>
            <a:pPr algn="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Кузнецова А.А.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23528" y="764704"/>
            <a:ext cx="7416824" cy="31085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«Цветочек радуется солнышку»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Самомассаж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ладоней и пальцев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Катание карандаша между ладошками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выпуская карандаш, повернут ладони так, чтобы одна рука была сверху, а другая- снизу. Карандаш находится в горизонтальном  положении между ладонями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Выполнение: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перемещать ладонями вперед-назад, совершая энергичные плавающие движения от начала ладоней до кончиков пальцев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ал\Desktop\iMGAI6I69.jpg"/>
          <p:cNvPicPr>
            <a:picLocks noChangeAspect="1" noChangeArrowheads="1"/>
          </p:cNvPicPr>
          <p:nvPr/>
        </p:nvPicPr>
        <p:blipFill>
          <a:blip r:embed="rId2" cstate="print"/>
          <a:srcRect t="40323"/>
          <a:stretch>
            <a:fillRect/>
          </a:stretch>
        </p:blipFill>
        <p:spPr bwMode="auto">
          <a:xfrm>
            <a:off x="3131840" y="3789040"/>
            <a:ext cx="5833690" cy="201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427984" y="1017309"/>
            <a:ext cx="424847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Пальчиковая игра «Бутончики»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Каждый бутончик (пальцы рук собраны в щепоть)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Склониться бы рад,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Влево и вправо, (раскачивать «бутончики»)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Вперед и назад.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ветра и зноя (соединить вместе локти и ладони рук)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Бутончики эти (образуя один большой «букет»)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Спрятались быстро,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цветочном букете.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 descr="C:\Users\ал\Desktop\524987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3888432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855385"/>
            <a:ext cx="7488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«Цветочный лужок»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 помощью мозаики сделать цветы.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Users\ал\Desktop\img1.jpg"/>
          <p:cNvPicPr>
            <a:picLocks noChangeAspect="1" noChangeArrowheads="1"/>
          </p:cNvPicPr>
          <p:nvPr/>
        </p:nvPicPr>
        <p:blipFill>
          <a:blip r:embed="rId2" cstate="print"/>
          <a:srcRect l="30521" r="3039"/>
          <a:stretch>
            <a:fillRect/>
          </a:stretch>
        </p:blipFill>
        <p:spPr bwMode="auto">
          <a:xfrm>
            <a:off x="4211960" y="1772816"/>
            <a:ext cx="3960440" cy="2520280"/>
          </a:xfrm>
          <a:prstGeom prst="rect">
            <a:avLst/>
          </a:prstGeom>
          <a:noFill/>
        </p:spPr>
      </p:pic>
      <p:pic>
        <p:nvPicPr>
          <p:cNvPr id="16387" name="Picture 3" descr="C:\Users\ал\Desktop\iH0WOWRNU.jpg"/>
          <p:cNvPicPr>
            <a:picLocks noChangeAspect="1" noChangeArrowheads="1"/>
          </p:cNvPicPr>
          <p:nvPr/>
        </p:nvPicPr>
        <p:blipFill>
          <a:blip r:embed="rId3" cstate="print"/>
          <a:srcRect l="15548" r="6837"/>
          <a:stretch>
            <a:fillRect/>
          </a:stretch>
        </p:blipFill>
        <p:spPr bwMode="auto">
          <a:xfrm>
            <a:off x="467544" y="3212976"/>
            <a:ext cx="3744416" cy="23762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165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Слайд 1</vt:lpstr>
      <vt:lpstr>Слайд 2</vt:lpstr>
      <vt:lpstr>Слайд 3</vt:lpstr>
      <vt:lpstr>Слайд 4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</dc:creator>
  <cp:lastModifiedBy>Буева</cp:lastModifiedBy>
  <cp:revision>7</cp:revision>
  <dcterms:created xsi:type="dcterms:W3CDTF">2020-05-13T13:41:01Z</dcterms:created>
  <dcterms:modified xsi:type="dcterms:W3CDTF">2020-05-19T13:01:20Z</dcterms:modified>
</cp:coreProperties>
</file>