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4" r:id="rId3"/>
    <p:sldId id="297" r:id="rId4"/>
    <p:sldId id="263" r:id="rId5"/>
    <p:sldId id="264" r:id="rId6"/>
    <p:sldId id="29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747" autoAdjust="0"/>
  </p:normalViewPr>
  <p:slideViewPr>
    <p:cSldViewPr>
      <p:cViewPr varScale="1">
        <p:scale>
          <a:sx n="85" d="100"/>
          <a:sy n="85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CDDF6-221D-4A84-8589-6C31ABB6500E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7CE9-8798-4756-9BDB-48B6678883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roHApWK5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6454500" cy="677108"/>
          </a:xfrm>
          <a:prstGeom prst="rect">
            <a:avLst/>
          </a:prstGeom>
          <a:ln w="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казенное дошкольное образовательное учреждение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«Детский сад №3 п. Теплое»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571612"/>
            <a:ext cx="657229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«ФЭМП»</a:t>
            </a:r>
          </a:p>
          <a:p>
            <a:pPr lvl="0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Сложение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числа 10 из двух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меньших.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0">
                <a:solidFill>
                  <a:prstClr val="white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8632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 воспитатель старшей группы: </a:t>
            </a:r>
          </a:p>
          <a:p>
            <a:pPr algn="ctr">
              <a:defRPr/>
            </a:pPr>
            <a:r>
              <a:rPr lang="ru-RU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Игнатова Алла Михайловна</a:t>
            </a:r>
          </a:p>
        </p:txBody>
      </p:sp>
      <p:pic>
        <p:nvPicPr>
          <p:cNvPr id="5" name="Picture 12" descr="умник 1 без тен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143768" y="3000372"/>
            <a:ext cx="17426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267270"/>
            <a:ext cx="847931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100" dirty="0" smtClean="0"/>
              <a:t>    </a:t>
            </a:r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1.Отгадай загадку:</a:t>
            </a:r>
          </a:p>
          <a:p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Девять сосисок мама купила.</a:t>
            </a:r>
          </a:p>
          <a:p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Киска одну через час утащила!</a:t>
            </a:r>
          </a:p>
          <a:p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посчитать мы вас очень попросим,</a:t>
            </a:r>
          </a:p>
          <a:p>
            <a:r>
              <a:rPr lang="ru-RU" alt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Сколько сосисок осталось нам?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Запиши решение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  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цифра, в     знаки)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870" y="1291350"/>
            <a:ext cx="3150529" cy="4390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84" y="3429000"/>
            <a:ext cx="4276740" cy="2845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68" y="5817736"/>
            <a:ext cx="420660" cy="45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056" y="5803951"/>
            <a:ext cx="420660" cy="457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44" y="5795324"/>
            <a:ext cx="420660" cy="457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17" y="5803951"/>
            <a:ext cx="457240" cy="457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260" y="5795324"/>
            <a:ext cx="457240" cy="457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722" y="2990654"/>
            <a:ext cx="216024" cy="216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268" y="2978058"/>
            <a:ext cx="210330" cy="2286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24744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Игра «Дорисуй цветы»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детям посчитать цветы на клумбах и в первых квадратах написать сколько их (поочередно для каждой клумбы)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и задания: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-дорисуй на каждой клумбе столько цветов, чтобы их стало поровну-по 10.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-напиши во вторых пустых квадратах, сколько цветов вы нарисовали на каждой клумбе.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-прочти полученные записи (пять плюс пять равно десять)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5901" r="13599" b="20600"/>
          <a:stretch/>
        </p:blipFill>
        <p:spPr>
          <a:xfrm rot="5400000">
            <a:off x="3733026" y="2212605"/>
            <a:ext cx="3121575" cy="5462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9" y="4005065"/>
            <a:ext cx="2094892" cy="2094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roHApWK57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512" y="1124744"/>
            <a:ext cx="8352928" cy="5400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14414" y="3467569"/>
            <a:ext cx="592935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Ориентировка на листе.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(Полностью диктуем занятие, а после выполнения проверяем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с ребенком.)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верхнем углу нарисуй солнце, в правом верхнем углу-облако, в левом нижнем углу-дом, а в правом нижнем углу-ёлочку.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нарисуй, что хочешь.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013176"/>
            <a:ext cx="1928826" cy="157161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366" t="12195" r="18070" b="4485"/>
          <a:stretch/>
        </p:blipFill>
        <p:spPr>
          <a:xfrm>
            <a:off x="3474822" y="3140968"/>
            <a:ext cx="3651888" cy="3257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62" y="4394446"/>
            <a:ext cx="1719634" cy="17196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34481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«Найди и закрась»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 рисунки, а затем выполни все задания)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задания: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 каких геометрических фигур состоит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неволяшка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 каких геометрических фигур состоит зайка?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 каких геометрических фигур состоит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рыбка?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-Раскрась тот рисунок, который составлен из нарисованных внизу геометрических фигур.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-Какой предмет ты закрасил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почему?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20601" r="36000" b="15350"/>
          <a:stretch/>
        </p:blipFill>
        <p:spPr>
          <a:xfrm rot="16200000">
            <a:off x="2902723" y="2145947"/>
            <a:ext cx="3024336" cy="5590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036" r="13036" b="-329"/>
          <a:stretch/>
        </p:blipFill>
        <p:spPr>
          <a:xfrm>
            <a:off x="395536" y="4941168"/>
            <a:ext cx="1008113" cy="13681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4941167"/>
            <a:ext cx="171312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196</Words>
  <Application>Microsoft Office PowerPoint</Application>
  <PresentationFormat>Экран (4:3)</PresentationFormat>
  <Paragraphs>24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Игра «Найди и закрась» (повтори рисунки, а затем выполни все задания) Вопросы и задания: -Из каких геометрических фигур состоит неволяшка? -Из каких геометрических фигур состоит зайка? -Из каких геометрических фигур состоит рыбка? -Раскрась тот рисунок, который составлен из нарисованных внизу геометрических фигур. -Какой предмет ты закрасил и почему?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205</cp:revision>
  <dcterms:created xsi:type="dcterms:W3CDTF">2014-07-23T13:48:54Z</dcterms:created>
  <dcterms:modified xsi:type="dcterms:W3CDTF">2020-05-18T22:36:00Z</dcterms:modified>
</cp:coreProperties>
</file>