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E626F1-9A34-4E8F-AE92-14209BE1681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6F13DA-7E33-4DFE-B2DA-EC8A25009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4286280" cy="5079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428868"/>
            <a:ext cx="3929090" cy="37147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колобка на лужайку. Знакомство с одуванчиком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 «Росинка»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№2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Г.А.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46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pPr marL="6858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Сегодня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 с колобком побывали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весенней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лужайке и познакомились с одуванчиком. Мы узнали, что одуванчик круглый, жёлтый, пушистый с длинными резными листьями, с хрупким, гладким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         длинным стеблем     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созревает, он становится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белым.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вы знаете,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цветами нужно 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любоваться, а не срывать их.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1-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38361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\Downloads\о-уванчик-903477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1"/>
            <a:ext cx="189547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bolezn-alcgejmer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26765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ownloads\img10_5bf32554662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961" y="4293096"/>
            <a:ext cx="2676525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244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одуванчиком, его характерными признаками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детей описывать растение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умению отвечать на вопросы, развивать внимание, любознательность.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эстетическое восприятие, бережное отношение к цветам.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работа6 беседа о правилах поведения на природе. Чтение стихотворения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Е.Серова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«Одуванчик»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6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дед да баба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просит старик: - Испеки мне, старая, колобок. - Да из чего испечь то? Муки нет. - Эх старуха, по амбару помети, по сусекам поскреби, вот и наберётся. Старушка так и сделала: намела, наскребла горсти две муки, замесила тесто на сметане, скатала колобок, изжарила его в масле и положила на окно остудить. Надоело колобку лежать, он и покатился.</a:t>
            </a: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img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620688"/>
            <a:ext cx="288032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\Downloads\img10_5bf32554662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7320" y="4424362"/>
            <a:ext cx="2676525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662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pPr marL="6858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Катился колобок по лесочку, мимо пенёчков и прикатился на лужайку. Посмотрите, ребята, как много вокруг жёлтого цвета. Это одуванчики так раскрасили землю. </a:t>
            </a:r>
          </a:p>
          <a:p>
            <a:pPr marL="6858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жёлтый сарафанчик. </a:t>
            </a:r>
          </a:p>
          <a:p>
            <a:pPr marL="6858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Подрастёт - нарядиться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беленькое платьице; </a:t>
            </a:r>
          </a:p>
          <a:p>
            <a:pPr marL="6858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Лёгкое, воздушное, </a:t>
            </a:r>
          </a:p>
          <a:p>
            <a:pPr marL="6858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Ветерку послушное</a:t>
            </a:r>
            <a:r>
              <a:rPr lang="ru-RU" sz="2000" dirty="0"/>
              <a:t>. </a:t>
            </a:r>
          </a:p>
          <a:p>
            <a:pPr marL="68580" indent="0" algn="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img10_5bf32554662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33" y="1417671"/>
            <a:ext cx="2072951" cy="165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s1200.jf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96855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58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6777317" cy="509315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сарафанчик носит одуванчик? (Жёлтый).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подрастёт, во что он нарядиться? (В беленькое платьице). 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Платьице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какое? (Лёгкое, воздушное, ветерку послушное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nature-blossom-plant-field-dandelion-flower-petal-bloom-spring-botany-yellow-close-flora-wildflower-pointed-flower-macro-photography-flowering-plant-daisy-family-annual-plant-land-plant-1156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256222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\Downloads\о-уванчик-903477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2520280" cy="2108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980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рассмотрим одуванчик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он?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жёлтый, пушистый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мягкий, красивый. 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листок у одуванчика?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короткий?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одуванчика длинные, резные, зелёного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цвета.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 него стебель?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(длинный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гладкий, хрупкий). 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он пахнет? Значит он какой? (Душистый, ароматный). 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одуванчик и колобка. Какую геометрическую фигуру они напоминают?</a:t>
            </a:r>
          </a:p>
          <a:p>
            <a:pPr marL="6858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1-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57237"/>
            <a:ext cx="26479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\Downloads\nature-blossom-plant-field-dandelion-flower-petal-bloom-spring-botany-yellow-close-flora-wildflower-pointed-flower-macro-photography-flowering-plant-daisy-family-annual-plant-land-plant-11561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4653136"/>
            <a:ext cx="216024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img10_5bf32554662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084" y="4437112"/>
            <a:ext cx="2676525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070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почему его так назвали? О-ДУ-ВАН-ЧИК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созреет, он станет белым и пушистым. И если на него дунуть, то семена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разлетятся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поэтому его так и назвали, от слова "дуть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Потрогайте одуванчик пальчиком. Каким он стал? Пальчик пожелтел. Это пыльца.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kollazh-vektor-nebo-obla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68052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780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красота! Так и хочется сорвать побольше цветов и сплести венок. Но давайте подумаем , что будет если , если всем захочется сделать себе венки? Не 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останется одуванчиков и земля потеряет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ярко-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елтую радость. А венки наши быстро 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завянут. Давайте лучше любоваться и радоваться этой желтой красоте весны. Ведь она не вечна. Скоро желтые одуванчики станут белыми, пушистыми шариками. Задует ветер и разнесет по миру пушистые головки.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venok-iz-oduvanchikov-svoimi-rukami-master-klass_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166687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\Downloads\kollazh-vektor-nebo-obla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652639" cy="210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5937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поиграем! Вы будете белыми семенами-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парашютиками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мы с колобком ветерком. Мы дунем, а вы летайте по лужайке. Как только перестанем дуть, вы присядьте, а затем тянитесь руками к солнышку и растите как цветочки.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Галина\Downloads\img10_5bf3255466268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3907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\Downloads\veter_kartinka_dlya_detey_5_230617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19880"/>
            <a:ext cx="183832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image_5607061316272417502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168352" cy="2466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419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</TotalTime>
  <Words>569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МКДОУ «Детский сад №3 п. Теплое»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«Детский сад №3 п. Теплое» Тульская область Тепло-Огаревский район</dc:title>
  <dc:creator>Галина</dc:creator>
  <cp:lastModifiedBy>Буева</cp:lastModifiedBy>
  <cp:revision>13</cp:revision>
  <dcterms:created xsi:type="dcterms:W3CDTF">2020-05-18T17:53:48Z</dcterms:created>
  <dcterms:modified xsi:type="dcterms:W3CDTF">2020-05-19T12:57:11Z</dcterms:modified>
</cp:coreProperties>
</file>