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" y="-34815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634" y="801897"/>
            <a:ext cx="4208723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260648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Муниципальное казенное дошкольное образовательное учреждение «Детский сад № 3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п.Теплое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2120" y="4293096"/>
            <a:ext cx="3104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Выполнил: учитель-логопед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Фетисова Жанна Юрьевна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92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42454"/>
            <a:ext cx="7848872" cy="688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757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33749"/>
            <a:ext cx="7704856" cy="692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23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6328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705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70485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648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776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829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632848" cy="691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060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474" y="2967335"/>
            <a:ext cx="8331063" cy="92333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внимание!!!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18458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22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Жанна</dc:creator>
  <cp:lastModifiedBy>Жанна</cp:lastModifiedBy>
  <cp:revision>3</cp:revision>
  <dcterms:created xsi:type="dcterms:W3CDTF">2020-04-24T18:50:20Z</dcterms:created>
  <dcterms:modified xsi:type="dcterms:W3CDTF">2020-04-24T19:22:07Z</dcterms:modified>
</cp:coreProperties>
</file>