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" y="-34815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634" y="801897"/>
            <a:ext cx="4208723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8" y="260648"/>
            <a:ext cx="55446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 3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52120" y="4293096"/>
            <a:ext cx="31047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Выполнил: учитель-логопед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92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-42454"/>
            <a:ext cx="7848872" cy="6889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5757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-33749"/>
            <a:ext cx="7704856" cy="692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923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0"/>
            <a:ext cx="763284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1705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0"/>
            <a:ext cx="770485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2648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0"/>
            <a:ext cx="77768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7829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0"/>
            <a:ext cx="7632848" cy="6918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9060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6474" y="2967335"/>
            <a:ext cx="8331063" cy="923330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внимание!!!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18458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22</Words>
  <Application>Microsoft Office PowerPoint</Application>
  <PresentationFormat>Экран (4:3)</PresentationFormat>
  <Paragraphs>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Жанна</dc:creator>
  <cp:lastModifiedBy>Жанна</cp:lastModifiedBy>
  <cp:revision>3</cp:revision>
  <dcterms:created xsi:type="dcterms:W3CDTF">2020-04-24T18:50:20Z</dcterms:created>
  <dcterms:modified xsi:type="dcterms:W3CDTF">2020-04-24T19:22:07Z</dcterms:modified>
</cp:coreProperties>
</file>