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768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090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573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942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935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758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739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754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082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003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64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36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981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848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294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172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109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B30F9E-7BE2-4389-937C-85FA7545D93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80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7gy.ru/detskoe-tvorchestvo/risovanie/799-risuem-po-kletochkam.html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pinterest.ru/pin/295830269265249074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hyperlink" Target="https://www.pinterest.ru/pin/48040748524903633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21169" y="140677"/>
            <a:ext cx="8804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№3 п. Теплое»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3569" y="5568462"/>
            <a:ext cx="563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воспитатель старшей группы: </a:t>
            </a: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Игнатова Алла Михайловна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49" y="4887176"/>
            <a:ext cx="1859441" cy="185944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33600" y="1910863"/>
            <a:ext cx="96715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«Весёлые клеточки №2»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Дорисуй и раскрась.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10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0215" y="140677"/>
            <a:ext cx="10679723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графических фигур – отличный способ разработки мелких мышц руки ребёнка, интересное и увлекательное занятие, результаты которого помогут ребёнку красиво писать и логически мыслить, ориентироваться в пространстве и быть аккуратными.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Сегодня я предлагаю вам познакомиться с еще одной разновидностью графических диктантов-зрительным. Детям предъявляется графи­ческий рисунок, обсуждается, кто на нем изображен, а затем предлагает­ся воспроизвести его. Для знакомство со зрительным диктантом необходимо предложить ребенку листок в клетку, на котором есть половина изображения, а вторую малыш должен дорисовать сам.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 процессе работы формируются внимание, глазомер ребенка, зрительная память, аккурат­ность, фантазия, образное мышление. Желательно обсуждать результа­ты и качество выполнения задания. Это будет приучать ребенка к само­оценке и самоконтролю, что является важным компонентом учебной де­ятельности и пригодится в школе.</a:t>
            </a:r>
          </a:p>
          <a:p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92601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507" r="48952"/>
          <a:stretch/>
        </p:blipFill>
        <p:spPr>
          <a:xfrm>
            <a:off x="1510129" y="762001"/>
            <a:ext cx="5113410" cy="44624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605" y="1579287"/>
            <a:ext cx="4379979" cy="48097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846816" y="867508"/>
            <a:ext cx="34624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«Мухомор»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03231" y="5729626"/>
            <a:ext cx="3692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«Дорисуй домик»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79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862" y="673320"/>
            <a:ext cx="4774304" cy="59619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063262" y="128954"/>
            <a:ext cx="39389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«Зайчишка-трусишка»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6744" t="7109" r="14287" b="37770"/>
          <a:stretch/>
        </p:blipFill>
        <p:spPr>
          <a:xfrm>
            <a:off x="6866277" y="474028"/>
            <a:ext cx="5076092" cy="54417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152371" y="6023430"/>
            <a:ext cx="2503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«Чебурашка»</a:t>
            </a:r>
          </a:p>
        </p:txBody>
      </p:sp>
    </p:spTree>
    <p:extLst>
      <p:ext uri="{BB962C8B-B14F-4D97-AF65-F5344CB8AC3E}">
        <p14:creationId xmlns:p14="http://schemas.microsoft.com/office/powerpoint/2010/main" val="286727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5723" y="211015"/>
            <a:ext cx="9967301" cy="124264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Еще одна разновидность зрительных графических диктантов привлекательных для детей-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разноцветные узоры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537" t="15458" r="2437" b="6986"/>
          <a:stretch/>
        </p:blipFill>
        <p:spPr>
          <a:xfrm>
            <a:off x="7059026" y="1457864"/>
            <a:ext cx="4534876" cy="51773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719" t="15384" r="2784" b="6838"/>
          <a:stretch/>
        </p:blipFill>
        <p:spPr>
          <a:xfrm>
            <a:off x="2031175" y="1443213"/>
            <a:ext cx="4595340" cy="52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8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0185" y="64296"/>
            <a:ext cx="999978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Уважаемые родители,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можете: 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-сами придумать  зрительные графические диктанты для детей;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-приобрести специальные рабочие тетради, например: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684" y="1298238"/>
            <a:ext cx="1496906" cy="19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520" y="1298238"/>
            <a:ext cx="1529701" cy="19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438" y="1278944"/>
            <a:ext cx="1512362" cy="19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8752" y="1298238"/>
            <a:ext cx="1550743" cy="19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85" y="1298238"/>
            <a:ext cx="1410877" cy="1980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10800000" flipV="1">
            <a:off x="1488831" y="3347462"/>
            <a:ext cx="108203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-скачать из интернета, полезные ссылки: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1. </a:t>
            </a:r>
            <a:r>
              <a:rPr lang="en-US" sz="2200" dirty="0" smtClean="0">
                <a:hlinkClick r:id="rId7"/>
              </a:rPr>
              <a:t>https://www.pinterest.ru/pin/295830269265249074/</a:t>
            </a:r>
            <a:endParaRPr lang="ru-RU" sz="2200" dirty="0" smtClean="0"/>
          </a:p>
          <a:p>
            <a:r>
              <a:rPr lang="ru-RU" sz="2200" dirty="0" smtClean="0">
                <a:hlinkClick r:id="rId8"/>
              </a:rPr>
              <a:t>2. </a:t>
            </a:r>
            <a:r>
              <a:rPr lang="en-US" sz="2200" dirty="0" smtClean="0">
                <a:hlinkClick r:id="rId8"/>
              </a:rPr>
              <a:t>https://7gy.ru/detskoe-tvorchestvo/risovanie/799-risuem-po-kletochkam.html</a:t>
            </a:r>
            <a:endParaRPr lang="ru-RU" sz="2200" dirty="0" smtClean="0"/>
          </a:p>
          <a:p>
            <a:r>
              <a:rPr lang="ru-RU" sz="2200" dirty="0" smtClean="0">
                <a:hlinkClick r:id="rId9"/>
              </a:rPr>
              <a:t>3. </a:t>
            </a:r>
            <a:r>
              <a:rPr lang="en-US" sz="2200" dirty="0" smtClean="0">
                <a:hlinkClick r:id="rId9"/>
              </a:rPr>
              <a:t>https://www.pinterest.ru/pin/480407485249036339/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1488831" y="4746664"/>
            <a:ext cx="106211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 не забывайте хвалить своего малыша,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хвалите с умом — то есть не оценивайте интеллект или талант. Поощряйте его вовлеченность в процесс:  усилия, подход, концентрацию, упорство, изменения к лучшему. Если у ребенка что-то не получается, замечания следует высказывать в конструктивном ключе, чтобы он понял, как решить проблему и исправить ситуацию.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4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91</TotalTime>
  <Words>304</Words>
  <Application>Microsoft Office PowerPoint</Application>
  <PresentationFormat>Широкоэкранный</PresentationFormat>
  <Paragraphs>22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Corbel</vt:lpstr>
      <vt:lpstr>Times New Roman</vt:lpstr>
      <vt:lpstr>Параллакс</vt:lpstr>
      <vt:lpstr>Презентация PowerPoint</vt:lpstr>
      <vt:lpstr>Презентация PowerPoint</vt:lpstr>
      <vt:lpstr>Презентация PowerPoint</vt:lpstr>
      <vt:lpstr>Презентация PowerPoint</vt:lpstr>
      <vt:lpstr>Еще одна разновидность зрительных графических диктантов привлекательных для детей-разноцветные узоры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11</cp:revision>
  <dcterms:created xsi:type="dcterms:W3CDTF">2020-05-18T18:58:27Z</dcterms:created>
  <dcterms:modified xsi:type="dcterms:W3CDTF">2020-05-18T20:30:20Z</dcterms:modified>
</cp:coreProperties>
</file>