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80B980-C2F3-4AB2-834C-831A7A185C98}" type="datetimeFigureOut">
              <a:rPr lang="ru-RU" smtClean="0"/>
              <a:pPr/>
              <a:t>15.05.2020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95C9E7-4B0D-4755-BC30-043CC8DC16E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80B980-C2F3-4AB2-834C-831A7A185C98}" type="datetimeFigureOut">
              <a:rPr lang="ru-RU" smtClean="0"/>
              <a:pPr/>
              <a:t>15.05.2020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95C9E7-4B0D-4755-BC30-043CC8DC16E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80B980-C2F3-4AB2-834C-831A7A185C98}" type="datetimeFigureOut">
              <a:rPr lang="ru-RU" smtClean="0"/>
              <a:pPr/>
              <a:t>15.05.2020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95C9E7-4B0D-4755-BC30-043CC8DC16E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80B980-C2F3-4AB2-834C-831A7A185C98}" type="datetimeFigureOut">
              <a:rPr lang="ru-RU" smtClean="0"/>
              <a:pPr/>
              <a:t>15.05.2020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95C9E7-4B0D-4755-BC30-043CC8DC16E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80B980-C2F3-4AB2-834C-831A7A185C98}" type="datetimeFigureOut">
              <a:rPr lang="ru-RU" smtClean="0"/>
              <a:pPr/>
              <a:t>15.05.2020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95C9E7-4B0D-4755-BC30-043CC8DC16E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80B980-C2F3-4AB2-834C-831A7A185C98}" type="datetimeFigureOut">
              <a:rPr lang="ru-RU" smtClean="0"/>
              <a:pPr/>
              <a:t>15.05.2020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95C9E7-4B0D-4755-BC30-043CC8DC16E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80B980-C2F3-4AB2-834C-831A7A185C98}" type="datetimeFigureOut">
              <a:rPr lang="ru-RU" smtClean="0"/>
              <a:pPr/>
              <a:t>15.05.2020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95C9E7-4B0D-4755-BC30-043CC8DC16E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80B980-C2F3-4AB2-834C-831A7A185C98}" type="datetimeFigureOut">
              <a:rPr lang="ru-RU" smtClean="0"/>
              <a:pPr/>
              <a:t>15.05.2020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95C9E7-4B0D-4755-BC30-043CC8DC16E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80B980-C2F3-4AB2-834C-831A7A185C98}" type="datetimeFigureOut">
              <a:rPr lang="ru-RU" smtClean="0"/>
              <a:pPr/>
              <a:t>15.05.2020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95C9E7-4B0D-4755-BC30-043CC8DC16E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80B980-C2F3-4AB2-834C-831A7A185C98}" type="datetimeFigureOut">
              <a:rPr lang="ru-RU" smtClean="0"/>
              <a:pPr/>
              <a:t>15.05.2020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95C9E7-4B0D-4755-BC30-043CC8DC16E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80B980-C2F3-4AB2-834C-831A7A185C98}" type="datetimeFigureOut">
              <a:rPr lang="ru-RU" smtClean="0"/>
              <a:pPr/>
              <a:t>15.05.2020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95C9E7-4B0D-4755-BC30-043CC8DC16E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80B980-C2F3-4AB2-834C-831A7A185C98}" type="datetimeFigureOut">
              <a:rPr lang="ru-RU" smtClean="0"/>
              <a:pPr/>
              <a:t>15.05.2020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95C9E7-4B0D-4755-BC30-043CC8DC16E6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C:\Users\дс 3-1\Desktop\По дороге в сказку\Курочка Ряба\21966wid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1"/>
            <a:ext cx="9121285" cy="6858001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85729"/>
            <a:ext cx="7772400" cy="3314722"/>
          </a:xfrm>
        </p:spPr>
        <p:txBody>
          <a:bodyPr>
            <a:normAutofit/>
          </a:bodyPr>
          <a:lstStyle/>
          <a:p>
            <a:r>
              <a:rPr lang="ru-RU" sz="1800" dirty="0" smtClean="0">
                <a:solidFill>
                  <a:schemeClr val="tx2"/>
                </a:solidFill>
                <a:latin typeface="Impact" pitchFamily="34" charset="0"/>
              </a:rPr>
              <a:t>Муниципальное Казенное Образовательное Учреждение</a:t>
            </a:r>
            <a:br>
              <a:rPr lang="ru-RU" sz="1800" dirty="0" smtClean="0">
                <a:solidFill>
                  <a:schemeClr val="tx2"/>
                </a:solidFill>
                <a:latin typeface="Impact" pitchFamily="34" charset="0"/>
              </a:rPr>
            </a:br>
            <a:r>
              <a:rPr lang="ru-RU" sz="1800" dirty="0" smtClean="0">
                <a:solidFill>
                  <a:schemeClr val="tx2"/>
                </a:solidFill>
                <a:latin typeface="Impact" pitchFamily="34" charset="0"/>
              </a:rPr>
              <a:t>«Детский сад №3 п. Теплое»</a:t>
            </a:r>
            <a:br>
              <a:rPr lang="ru-RU" sz="1800" dirty="0" smtClean="0">
                <a:solidFill>
                  <a:schemeClr val="tx2"/>
                </a:solidFill>
                <a:latin typeface="Impact" pitchFamily="34" charset="0"/>
              </a:rPr>
            </a:br>
            <a:r>
              <a:rPr lang="ru-RU" sz="1800" dirty="0">
                <a:solidFill>
                  <a:schemeClr val="tx2"/>
                </a:solidFill>
                <a:latin typeface="Impact" pitchFamily="34" charset="0"/>
              </a:rPr>
              <a:t/>
            </a:r>
            <a:br>
              <a:rPr lang="ru-RU" sz="1800" dirty="0">
                <a:solidFill>
                  <a:schemeClr val="tx2"/>
                </a:solidFill>
                <a:latin typeface="Impact" pitchFamily="34" charset="0"/>
              </a:rPr>
            </a:br>
            <a:r>
              <a:rPr lang="ru-RU" sz="1800" dirty="0" smtClean="0">
                <a:solidFill>
                  <a:schemeClr val="tx2"/>
                </a:solidFill>
                <a:latin typeface="Impact" pitchFamily="34" charset="0"/>
              </a:rPr>
              <a:t/>
            </a:r>
            <a:br>
              <a:rPr lang="ru-RU" sz="1800" dirty="0" smtClean="0">
                <a:solidFill>
                  <a:schemeClr val="tx2"/>
                </a:solidFill>
                <a:latin typeface="Impact" pitchFamily="34" charset="0"/>
              </a:rPr>
            </a:br>
            <a:r>
              <a:rPr lang="ru-RU" sz="1800" dirty="0">
                <a:solidFill>
                  <a:schemeClr val="tx2"/>
                </a:solidFill>
                <a:latin typeface="Impact" pitchFamily="34" charset="0"/>
              </a:rPr>
              <a:t/>
            </a:r>
            <a:br>
              <a:rPr lang="ru-RU" sz="1800" dirty="0">
                <a:solidFill>
                  <a:schemeClr val="tx2"/>
                </a:solidFill>
                <a:latin typeface="Impact" pitchFamily="34" charset="0"/>
              </a:rPr>
            </a:br>
            <a:r>
              <a:rPr lang="ru-RU" dirty="0" smtClean="0">
                <a:solidFill>
                  <a:schemeClr val="tx2"/>
                </a:solidFill>
                <a:latin typeface="Impact" pitchFamily="34" charset="0"/>
              </a:rPr>
              <a:t>Развитие ловкости у детей дошкольного возраста</a:t>
            </a:r>
            <a:endParaRPr lang="ru-RU" sz="1800" dirty="0">
              <a:solidFill>
                <a:schemeClr val="tx2"/>
              </a:solidFill>
              <a:latin typeface="Impact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r"/>
            <a:r>
              <a:rPr lang="ru-RU" sz="2800" dirty="0" smtClean="0">
                <a:solidFill>
                  <a:schemeClr val="tx2"/>
                </a:solidFill>
              </a:rPr>
              <a:t>Подготовил:</a:t>
            </a:r>
          </a:p>
          <a:p>
            <a:pPr algn="r"/>
            <a:r>
              <a:rPr lang="ru-RU" sz="2800" dirty="0">
                <a:solidFill>
                  <a:schemeClr val="tx2"/>
                </a:solidFill>
              </a:rPr>
              <a:t>и</a:t>
            </a:r>
            <a:r>
              <a:rPr lang="ru-RU" sz="2800" dirty="0" smtClean="0">
                <a:solidFill>
                  <a:schemeClr val="tx2"/>
                </a:solidFill>
              </a:rPr>
              <a:t>нструктор по ФК</a:t>
            </a:r>
          </a:p>
          <a:p>
            <a:pPr algn="r"/>
            <a:r>
              <a:rPr lang="ru-RU" sz="2800" dirty="0" smtClean="0">
                <a:solidFill>
                  <a:schemeClr val="tx2"/>
                </a:solidFill>
              </a:rPr>
              <a:t>Евстратова О. С.</a:t>
            </a:r>
            <a:endParaRPr lang="ru-RU" sz="2800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дс 3-1\Desktop\По дороге в сказку\Курочка Ряба\21966wid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"/>
            <a:ext cx="9121285" cy="6858000"/>
          </a:xfrm>
          <a:prstGeom prst="rect">
            <a:avLst/>
          </a:prstGeom>
          <a:noFill/>
        </p:spPr>
      </p:pic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28596" y="274638"/>
            <a:ext cx="8258204" cy="4225932"/>
          </a:xfrm>
        </p:spPr>
        <p:txBody>
          <a:bodyPr>
            <a:normAutofit/>
          </a:bodyPr>
          <a:lstStyle/>
          <a:p>
            <a:pPr algn="l"/>
            <a:r>
              <a:rPr lang="ru-RU" sz="2400" dirty="0" smtClean="0"/>
              <a:t>      Современная жизнь очень динамична и требует от современных  детей быстрого реагирования на изменяющиеся условия, быстрого включения в жизненные ситуации. В быту, в играх, в спортивных упражнениях, когда внезапно складывается непривычное сочетание разных движений, от ребенка требуется проявление ловкости. </a:t>
            </a:r>
            <a:br>
              <a:rPr lang="ru-RU" sz="2400" dirty="0" smtClean="0"/>
            </a:br>
            <a:r>
              <a:rPr lang="ru-RU" sz="2400" dirty="0"/>
              <a:t> </a:t>
            </a:r>
            <a:r>
              <a:rPr lang="ru-RU" sz="2400" dirty="0" smtClean="0"/>
              <a:t>     Что такое ловкость? Как можно развивать ловкость у ребенка дошкольного возраста? </a:t>
            </a:r>
            <a:br>
              <a:rPr lang="ru-RU" sz="2400" dirty="0" smtClean="0"/>
            </a:br>
            <a:r>
              <a:rPr lang="ru-RU" sz="2400" dirty="0"/>
              <a:t> </a:t>
            </a:r>
            <a:r>
              <a:rPr lang="ru-RU" sz="2400" dirty="0" smtClean="0"/>
              <a:t>       На эти вопросы есть ответы!</a:t>
            </a:r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C:\Users\дс 3-1\Desktop\По дороге в сказку\Курочка Ряба\21966wid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1"/>
            <a:ext cx="9121285" cy="6858001"/>
          </a:xfrm>
          <a:prstGeom prst="rect">
            <a:avLst/>
          </a:prstGeom>
          <a:noFill/>
        </p:spPr>
      </p:pic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68412"/>
          </a:xfrm>
        </p:spPr>
        <p:txBody>
          <a:bodyPr>
            <a:normAutofit fontScale="90000"/>
          </a:bodyPr>
          <a:lstStyle/>
          <a:p>
            <a:r>
              <a:rPr lang="ru-RU" sz="2400" b="1" dirty="0" smtClean="0"/>
              <a:t>      Ловкость </a:t>
            </a:r>
            <a:r>
              <a:rPr lang="ru-RU" sz="2400" dirty="0" smtClean="0"/>
              <a:t>– это физическое качество человека, заключающееся в способности быстро осваивать новые движения и их сочетания, а также умение действовать в изменяющихся условиях правильно, быстро и находчиво.</a:t>
            </a:r>
            <a:endParaRPr lang="ru-RU" sz="2400" b="1" dirty="0"/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457200" y="1857364"/>
            <a:ext cx="8229600" cy="4268799"/>
          </a:xfrm>
        </p:spPr>
        <p:txBody>
          <a:bodyPr>
            <a:normAutofit/>
          </a:bodyPr>
          <a:lstStyle/>
          <a:p>
            <a:r>
              <a:rPr lang="ru-RU" sz="1800" dirty="0" smtClean="0"/>
              <a:t>Ловким можно назвать ребенка, затратившего на правильное выполнение задания минимальное количество времени.</a:t>
            </a:r>
          </a:p>
          <a:p>
            <a:r>
              <a:rPr lang="ru-RU" sz="1800" dirty="0" smtClean="0"/>
              <a:t>В ловкости проявляется способность ребенка точно оценить  и выполнить движение с учетом их пространственных, временных и силовых характеристик.</a:t>
            </a:r>
          </a:p>
          <a:p>
            <a:r>
              <a:rPr lang="ru-RU" sz="1800" dirty="0" smtClean="0"/>
              <a:t>Ловкость необходима при выполнении всех основных движений, в подвижных играх, спортивных упражнениях. Она соединяет в себе многие двигательные качества.</a:t>
            </a:r>
            <a:endParaRPr lang="ru-RU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дс 3-1\Desktop\По дороге в сказку\Курочка Ряба\21966wid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1"/>
            <a:ext cx="9121285" cy="6858001"/>
          </a:xfrm>
          <a:prstGeom prst="rect">
            <a:avLst/>
          </a:prstGeom>
          <a:noFill/>
        </p:spPr>
      </p:pic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600" dirty="0" smtClean="0">
                <a:solidFill>
                  <a:schemeClr val="tx2">
                    <a:lumMod val="75000"/>
                  </a:schemeClr>
                </a:solidFill>
              </a:rPr>
              <a:t>Упражнения, для развития ловкости детей:</a:t>
            </a:r>
            <a:endParaRPr lang="ru-RU" sz="36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8" name="Содержимое 7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000" i="1" dirty="0" smtClean="0"/>
              <a:t>Зеркальное выполнение упражнений: </a:t>
            </a:r>
          </a:p>
          <a:p>
            <a:pPr>
              <a:buNone/>
            </a:pPr>
            <a:r>
              <a:rPr lang="ru-RU" sz="2000" i="1" dirty="0"/>
              <a:t> </a:t>
            </a:r>
            <a:r>
              <a:rPr lang="ru-RU" sz="2000" i="1" dirty="0" smtClean="0"/>
              <a:t>   </a:t>
            </a:r>
            <a:r>
              <a:rPr lang="ru-RU" sz="2000" dirty="0" smtClean="0"/>
              <a:t>- стоя лицом к ребенку, выполняйте движения руками и ногами, туловищем. Дети копируют движения, как в зеркале.</a:t>
            </a:r>
          </a:p>
          <a:p>
            <a:pPr>
              <a:buNone/>
            </a:pPr>
            <a:r>
              <a:rPr lang="ru-RU" sz="2000" dirty="0"/>
              <a:t> </a:t>
            </a:r>
            <a:r>
              <a:rPr lang="ru-RU" sz="2000" dirty="0" smtClean="0"/>
              <a:t>   - метание скомканную бумагу не только правой, но и левой рукой.</a:t>
            </a:r>
          </a:p>
          <a:p>
            <a:r>
              <a:rPr lang="ru-RU" sz="2000" i="1" dirty="0" smtClean="0"/>
              <a:t>«Будь ловким»:</a:t>
            </a:r>
          </a:p>
          <a:p>
            <a:pPr>
              <a:buNone/>
            </a:pPr>
            <a:r>
              <a:rPr lang="ru-RU" sz="2000" i="1" dirty="0"/>
              <a:t> </a:t>
            </a:r>
            <a:r>
              <a:rPr lang="ru-RU" sz="2000" i="1" dirty="0" smtClean="0"/>
              <a:t>   - </a:t>
            </a:r>
            <a:r>
              <a:rPr lang="ru-RU" sz="2000" dirty="0" smtClean="0"/>
              <a:t>на расстоянии 40-50 см расставлены кегли. Прокатить мяч между кеглями, не задевая их.</a:t>
            </a:r>
          </a:p>
          <a:p>
            <a:r>
              <a:rPr lang="ru-RU" sz="2000" i="1" dirty="0" smtClean="0"/>
              <a:t>Бег:</a:t>
            </a:r>
          </a:p>
          <a:p>
            <a:pPr>
              <a:buNone/>
            </a:pPr>
            <a:r>
              <a:rPr lang="ru-RU" sz="2000" i="1" dirty="0"/>
              <a:t> </a:t>
            </a:r>
            <a:r>
              <a:rPr lang="ru-RU" sz="2000" i="1" dirty="0" smtClean="0"/>
              <a:t>    - </a:t>
            </a:r>
            <a:r>
              <a:rPr lang="ru-RU" sz="2000" dirty="0" smtClean="0"/>
              <a:t>бег с изменением направления движения (для начала пусть ребенок вас преследует): поворот кругом во время бега, бег «змейкой», бег по диагонали.</a:t>
            </a:r>
            <a:endParaRPr lang="ru-RU" sz="2000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дс 3-1\Desktop\По дороге в сказку\Курочка Ряба\21966wid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1"/>
            <a:ext cx="9121285" cy="6858001"/>
          </a:xfrm>
          <a:prstGeom prst="rect">
            <a:avLst/>
          </a:prstGeom>
          <a:noFill/>
        </p:spPr>
      </p:pic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dirty="0" smtClean="0">
                <a:solidFill>
                  <a:schemeClr val="tx2">
                    <a:lumMod val="75000"/>
                  </a:schemeClr>
                </a:solidFill>
              </a:rPr>
              <a:t>Упражнения, для развития ловкости у детей</a:t>
            </a:r>
            <a:endParaRPr lang="ru-RU" sz="32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9" name="Содержимое 8"/>
          <p:cNvSpPr>
            <a:spLocks noGrp="1"/>
          </p:cNvSpPr>
          <p:nvPr>
            <p:ph idx="1"/>
          </p:nvPr>
        </p:nvSpPr>
        <p:spPr>
          <a:xfrm>
            <a:off x="457200" y="1643050"/>
            <a:ext cx="8229600" cy="4483113"/>
          </a:xfrm>
        </p:spPr>
        <p:txBody>
          <a:bodyPr>
            <a:normAutofit/>
          </a:bodyPr>
          <a:lstStyle/>
          <a:p>
            <a:r>
              <a:rPr lang="ru-RU" sz="2000" i="1" dirty="0" smtClean="0"/>
              <a:t>Изменение скорости и темпа движений:</a:t>
            </a:r>
          </a:p>
          <a:p>
            <a:pPr>
              <a:buNone/>
            </a:pPr>
            <a:r>
              <a:rPr lang="ru-RU" sz="2000" i="1" dirty="0"/>
              <a:t> </a:t>
            </a:r>
            <a:r>
              <a:rPr lang="ru-RU" sz="2000" i="1" dirty="0" smtClean="0"/>
              <a:t>   </a:t>
            </a:r>
            <a:r>
              <a:rPr lang="ru-RU" sz="2000" dirty="0" smtClean="0"/>
              <a:t>  - выполнение упражнений вначале в медленном, а затем в быстром темпе.</a:t>
            </a:r>
          </a:p>
          <a:p>
            <a:pPr>
              <a:buNone/>
            </a:pPr>
            <a:r>
              <a:rPr lang="ru-RU" sz="2000" i="1" dirty="0"/>
              <a:t> </a:t>
            </a:r>
            <a:r>
              <a:rPr lang="ru-RU" sz="2000" i="1" dirty="0" smtClean="0"/>
              <a:t>     - </a:t>
            </a:r>
            <a:r>
              <a:rPr lang="ru-RU" sz="2000" dirty="0" smtClean="0"/>
              <a:t>метание малых мячей (скомканную бумагу) в цель на скорость.</a:t>
            </a:r>
          </a:p>
          <a:p>
            <a:r>
              <a:rPr lang="ru-RU" sz="2000" i="1" dirty="0" smtClean="0"/>
              <a:t>Прыжки:</a:t>
            </a:r>
          </a:p>
          <a:p>
            <a:pPr>
              <a:buNone/>
            </a:pPr>
            <a:r>
              <a:rPr lang="ru-RU" sz="2000" i="1" dirty="0"/>
              <a:t> </a:t>
            </a:r>
            <a:r>
              <a:rPr lang="ru-RU" sz="2000" i="1" dirty="0" smtClean="0"/>
              <a:t>     -</a:t>
            </a:r>
            <a:r>
              <a:rPr lang="ru-RU" sz="2000" dirty="0" smtClean="0"/>
              <a:t> на двух ногах, на одной ноге через предметы, уложенные на одной линии.</a:t>
            </a:r>
          </a:p>
          <a:p>
            <a:r>
              <a:rPr lang="ru-RU" sz="2000" i="1" dirty="0" smtClean="0"/>
              <a:t>Ложечка</a:t>
            </a:r>
          </a:p>
          <a:p>
            <a:pPr>
              <a:buNone/>
            </a:pPr>
            <a:r>
              <a:rPr lang="ru-RU" sz="2000" i="1" dirty="0"/>
              <a:t> </a:t>
            </a:r>
            <a:r>
              <a:rPr lang="ru-RU" sz="2000" i="1" dirty="0" smtClean="0"/>
              <a:t>     -</a:t>
            </a:r>
            <a:r>
              <a:rPr lang="ru-RU" sz="2000" dirty="0" smtClean="0"/>
              <a:t>набрать больше всех </a:t>
            </a:r>
            <a:r>
              <a:rPr lang="ru-RU" sz="2000" smtClean="0"/>
              <a:t>воды ложкой.</a:t>
            </a:r>
            <a:endParaRPr lang="ru-RU" sz="2000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дс 3-1\Desktop\По дороге в сказку\Курочка Ряба\21966wid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1"/>
            <a:ext cx="9121285" cy="6858001"/>
          </a:xfrm>
          <a:prstGeom prst="rect">
            <a:avLst/>
          </a:prstGeom>
          <a:noFill/>
        </p:spPr>
      </p:pic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dirty="0" smtClean="0">
                <a:solidFill>
                  <a:schemeClr val="tx2">
                    <a:lumMod val="75000"/>
                  </a:schemeClr>
                </a:solidFill>
              </a:rPr>
              <a:t>Игры, развивающие ловкость ребенка</a:t>
            </a:r>
            <a:endParaRPr lang="ru-RU" sz="32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6" name="Содержимое 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000" i="1" dirty="0" smtClean="0"/>
              <a:t>Болотце</a:t>
            </a:r>
          </a:p>
          <a:p>
            <a:pPr>
              <a:buNone/>
            </a:pPr>
            <a:r>
              <a:rPr lang="ru-RU" sz="2000" i="1" dirty="0"/>
              <a:t> </a:t>
            </a:r>
            <a:r>
              <a:rPr lang="ru-RU" sz="2000" i="1" dirty="0" smtClean="0"/>
              <a:t>     </a:t>
            </a:r>
            <a:r>
              <a:rPr lang="ru-RU" sz="2000" dirty="0" smtClean="0"/>
              <a:t>- разложить коврики по полу в линию на таком расстоянии , чтобы с одного коврика на другой можно было бы только перепрыгивать, а не перешагивать.</a:t>
            </a:r>
          </a:p>
          <a:p>
            <a:r>
              <a:rPr lang="ru-RU" sz="2000" i="1" dirty="0" smtClean="0"/>
              <a:t>Подбрось – поймай</a:t>
            </a:r>
          </a:p>
          <a:p>
            <a:pPr>
              <a:buNone/>
            </a:pPr>
            <a:r>
              <a:rPr lang="ru-RU" sz="2000" dirty="0"/>
              <a:t> </a:t>
            </a:r>
            <a:r>
              <a:rPr lang="ru-RU" sz="2000" dirty="0" smtClean="0"/>
              <a:t>     - подбрасывать мяч вверх и ловить его ( подбросить одной – поймать двумя руками; подбросить – хлопок – поймать; подбросить двумя – поймать одной т. д.)</a:t>
            </a:r>
          </a:p>
          <a:p>
            <a:r>
              <a:rPr lang="ru-RU" sz="2000" i="1" dirty="0" smtClean="0"/>
              <a:t>Перемени предмет</a:t>
            </a:r>
          </a:p>
          <a:p>
            <a:pPr>
              <a:buNone/>
            </a:pPr>
            <a:r>
              <a:rPr lang="ru-RU" sz="2000" i="1" dirty="0"/>
              <a:t> </a:t>
            </a:r>
            <a:r>
              <a:rPr lang="ru-RU" sz="2000" i="1" dirty="0" smtClean="0"/>
              <a:t>     --</a:t>
            </a:r>
            <a:r>
              <a:rPr lang="ru-RU" sz="2000" dirty="0" smtClean="0"/>
              <a:t> в руках у ребенка один предмет (игрушка</a:t>
            </a:r>
            <a:r>
              <a:rPr lang="ru-RU" sz="2000" smtClean="0"/>
              <a:t>), </a:t>
            </a:r>
            <a:r>
              <a:rPr lang="ru-RU" sz="2000" smtClean="0"/>
              <a:t>напротив </a:t>
            </a:r>
            <a:r>
              <a:rPr lang="ru-RU" sz="2000" dirty="0" smtClean="0"/>
              <a:t>на стуле лежит другой предмет. Необходимо добежать до стула, поменять предметы и вернуться обратно.</a:t>
            </a:r>
            <a:endParaRPr lang="ru-RU" sz="2000" i="1" dirty="0" smtClean="0"/>
          </a:p>
          <a:p>
            <a:endParaRPr lang="ru-RU" sz="2000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дс 3-1\Desktop\По дороге в сказку\Курочка Ряба\21966wid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1"/>
            <a:ext cx="9121285" cy="6858001"/>
          </a:xfrm>
          <a:prstGeom prst="rect">
            <a:avLst/>
          </a:prstGeom>
          <a:noFill/>
        </p:spPr>
      </p:pic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Содержимое 5"/>
          <p:cNvSpPr>
            <a:spLocks noGrp="1"/>
          </p:cNvSpPr>
          <p:nvPr>
            <p:ph idx="1"/>
          </p:nvPr>
        </p:nvSpPr>
        <p:spPr>
          <a:xfrm>
            <a:off x="457200" y="500042"/>
            <a:ext cx="8229600" cy="607223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dirty="0"/>
              <a:t> </a:t>
            </a:r>
            <a:r>
              <a:rPr lang="ru-RU" dirty="0" smtClean="0"/>
              <a:t>        В современном мире будет очень трудно  без этого физического качества!</a:t>
            </a:r>
          </a:p>
          <a:p>
            <a:pPr>
              <a:buNone/>
            </a:pPr>
            <a:r>
              <a:rPr lang="ru-RU" sz="2000" dirty="0"/>
              <a:t> </a:t>
            </a:r>
            <a:r>
              <a:rPr lang="ru-RU" sz="2000" dirty="0" smtClean="0"/>
              <a:t>  </a:t>
            </a:r>
          </a:p>
          <a:p>
            <a:pPr>
              <a:buNone/>
            </a:pPr>
            <a:r>
              <a:rPr lang="ru-RU" sz="2000" dirty="0"/>
              <a:t> </a:t>
            </a:r>
            <a:r>
              <a:rPr lang="ru-RU" sz="2000" dirty="0" smtClean="0"/>
              <a:t>          </a:t>
            </a:r>
            <a:r>
              <a:rPr lang="ru-RU" sz="2400" dirty="0" smtClean="0"/>
              <a:t>Поэтому просто необходимо обратить внимание на </a:t>
            </a:r>
            <a:r>
              <a:rPr lang="ru-RU" sz="2400" b="1" dirty="0" smtClean="0"/>
              <a:t>развитие ловкости ребенка</a:t>
            </a:r>
            <a:r>
              <a:rPr lang="ru-RU" sz="2400" dirty="0" smtClean="0"/>
              <a:t> именно в дошкольном возрасте, когда все его качества только закладываются и формируются.</a:t>
            </a:r>
            <a:endParaRPr lang="ru-RU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110</TotalTime>
  <Words>455</Words>
  <Application>Microsoft Office PowerPoint</Application>
  <PresentationFormat>Экран (4:3)</PresentationFormat>
  <Paragraphs>35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Тема Office</vt:lpstr>
      <vt:lpstr>Муниципальное Казенное Образовательное Учреждение «Детский сад №3 п. Теплое»    Развитие ловкости у детей дошкольного возраста</vt:lpstr>
      <vt:lpstr>      Современная жизнь очень динамична и требует от современных  детей быстрого реагирования на изменяющиеся условия, быстрого включения в жизненные ситуации. В быту, в играх, в спортивных упражнениях, когда внезапно складывается непривычное сочетание разных движений, от ребенка требуется проявление ловкости.        Что такое ловкость? Как можно развивать ловкость у ребенка дошкольного возраста?          На эти вопросы есть ответы!</vt:lpstr>
      <vt:lpstr>      Ловкость – это физическое качество человека, заключающееся в способности быстро осваивать новые движения и их сочетания, а также умение действовать в изменяющихся условиях правильно, быстро и находчиво.</vt:lpstr>
      <vt:lpstr>Упражнения, для развития ловкости детей:</vt:lpstr>
      <vt:lpstr>Упражнения, для развития ловкости у детей</vt:lpstr>
      <vt:lpstr>Игры, развивающие ловкость ребенка</vt:lpstr>
      <vt:lpstr>Слайд 7</vt:lpstr>
    </vt:vector>
  </TitlesOfParts>
  <Company>SPecialiST RePack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Муниципальное Казенное Образовательное Учреждение «Детский сад №3 п. Теплое»    Развитие ловкости детей дошкольного возраста</dc:title>
  <dc:creator>дс 3-1</dc:creator>
  <cp:lastModifiedBy>дс 3-1</cp:lastModifiedBy>
  <cp:revision>12</cp:revision>
  <dcterms:created xsi:type="dcterms:W3CDTF">2020-05-15T16:32:45Z</dcterms:created>
  <dcterms:modified xsi:type="dcterms:W3CDTF">2020-05-15T18:24:13Z</dcterms:modified>
</cp:coreProperties>
</file>