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3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734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833AE-DB90-4C90-B385-71C38D250B66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96214C8-10A1-4084-9A34-7B2CCED654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833AE-DB90-4C90-B385-71C38D250B66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14C8-10A1-4084-9A34-7B2CCED654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96214C8-10A1-4084-9A34-7B2CCED654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833AE-DB90-4C90-B385-71C38D250B66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833AE-DB90-4C90-B385-71C38D250B66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96214C8-10A1-4084-9A34-7B2CCED654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833AE-DB90-4C90-B385-71C38D250B66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96214C8-10A1-4084-9A34-7B2CCED654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EF833AE-DB90-4C90-B385-71C38D250B66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6214C8-10A1-4084-9A34-7B2CCED654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833AE-DB90-4C90-B385-71C38D250B66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96214C8-10A1-4084-9A34-7B2CCED654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833AE-DB90-4C90-B385-71C38D250B66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96214C8-10A1-4084-9A34-7B2CCED654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833AE-DB90-4C90-B385-71C38D250B66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96214C8-10A1-4084-9A34-7B2CCED654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96214C8-10A1-4084-9A34-7B2CCED654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833AE-DB90-4C90-B385-71C38D250B66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96214C8-10A1-4084-9A34-7B2CCED654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EF833AE-DB90-4C90-B385-71C38D250B66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EF833AE-DB90-4C90-B385-71C38D250B66}" type="datetimeFigureOut">
              <a:rPr lang="ru-RU" smtClean="0"/>
              <a:pPr/>
              <a:t>20.05.2020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96214C8-10A1-4084-9A34-7B2CCED654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1426170"/>
          </a:xfrm>
        </p:spPr>
        <p:txBody>
          <a:bodyPr>
            <a:normAutofit/>
          </a:bodyPr>
          <a:lstStyle/>
          <a:p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Муниципальное казенное дошкольное образовательное  учреждение                                                                           «Детский сад №3 п.Теплое»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395536" y="1037928"/>
            <a:ext cx="7776864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Рекомендации родителям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для выполнения домашнего задания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 детьми второй младшей группы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</a:t>
            </a:r>
            <a:endParaRPr lang="ru-RU" sz="24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Лепка 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«Птенчики в гнездышках»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rgbClr val="7030A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                                              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              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b="1" dirty="0" smtClean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Подготовил воспитатель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</a:t>
            </a: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торой младшей группы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Кузнецова </a:t>
            </a: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А.А.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6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899592" y="1127066"/>
            <a:ext cx="745232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Задачи.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Вызвать интерес к созданию композиции «Птенчики в гнездышках». Учить детей лепить гнездышко скульптурным способом: раскатать шар, сплющивать в диск, вдавливать, прищипывать. Лепить 1-3 птенчиков по размеру гнездышка. Инициировать дополнение и обыгрывание композиции (червячки в клювиках) Развивать чувство формы и композиции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251520" y="332656"/>
            <a:ext cx="777686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Побеседуйте с ребенком о птицах, уточните представления о внешнем виде (есть крылья, перышки, клювики), способах передвижения и питания.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Рассмотрите изображение птиц с птенцами. Расскажите о гнездах, как жилище птиц, где они спасаются от холода и выводят птенцов.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 l="9449" t="9450" r="12589" b="8651"/>
          <a:stretch>
            <a:fillRect/>
          </a:stretch>
        </p:blipFill>
        <p:spPr bwMode="auto">
          <a:xfrm>
            <a:off x="3851920" y="1916832"/>
            <a:ext cx="4752528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3" descr="C:\Users\ал\Desktop\iT30R8DXS.jpg"/>
          <p:cNvPicPr>
            <a:picLocks noChangeAspect="1" noChangeArrowheads="1"/>
          </p:cNvPicPr>
          <p:nvPr/>
        </p:nvPicPr>
        <p:blipFill>
          <a:blip r:embed="rId3" cstate="print"/>
          <a:srcRect l="9765" t="7812"/>
          <a:stretch>
            <a:fillRect/>
          </a:stretch>
        </p:blipFill>
        <p:spPr bwMode="auto">
          <a:xfrm>
            <a:off x="467544" y="2060848"/>
            <a:ext cx="2880320" cy="34563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32656"/>
            <a:ext cx="7488832" cy="5981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Прочтите стихотворение ребенку В.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Шипуновой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«Гнездышко»: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Затрещала вдруг сорока: </a:t>
            </a:r>
            <a:endParaRPr kumimoji="0" lang="ru-RU" sz="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Ой, беда, беда, беда! </a:t>
            </a:r>
            <a:endParaRPr kumimoji="0" lang="ru-RU" sz="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Поднялась в лесу тревога – </a:t>
            </a:r>
            <a:endParaRPr kumimoji="0" lang="ru-RU" sz="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Птенчик выпал из гнезда. </a:t>
            </a:r>
            <a:endParaRPr kumimoji="0" lang="ru-RU" sz="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земле остался в ночь. </a:t>
            </a:r>
            <a:endParaRPr kumimoji="0" lang="ru-RU" sz="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Надо птенчику помочь. </a:t>
            </a:r>
            <a:endParaRPr kumimoji="0" lang="ru-RU" sz="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Филин ухает-хохочет, </a:t>
            </a:r>
            <a:endParaRPr kumimoji="0" lang="ru-RU" sz="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Утащить бедняжку хочет. </a:t>
            </a:r>
            <a:endParaRPr kumimoji="0" lang="ru-RU" sz="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зеленым веточкам </a:t>
            </a:r>
            <a:endParaRPr kumimoji="0" lang="ru-RU" sz="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Прискакала белочка: </a:t>
            </a:r>
            <a:endParaRPr kumimoji="0" lang="ru-RU" sz="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Птенчик, птенчик, не пугайся, </a:t>
            </a:r>
            <a:endParaRPr kumimoji="0" lang="ru-RU" sz="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 пушистый хвост хватайся. </a:t>
            </a:r>
            <a:endParaRPr kumimoji="0" lang="ru-RU" sz="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Постарайся не упасть, </a:t>
            </a:r>
            <a:endParaRPr kumimoji="0" lang="ru-RU" sz="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Надо нам в гнездо попасть. </a:t>
            </a:r>
            <a:endParaRPr kumimoji="0" lang="ru-RU" sz="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Вот родное гнездышко. </a:t>
            </a:r>
            <a:endParaRPr kumimoji="0" lang="ru-RU" sz="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Перья в нем и зернышки. </a:t>
            </a:r>
            <a:endParaRPr kumimoji="0" lang="ru-RU" sz="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Филин больше не хохочет. </a:t>
            </a:r>
            <a:endParaRPr kumimoji="0" lang="ru-RU" sz="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сорока не стрекочет. </a:t>
            </a:r>
            <a:endParaRPr kumimoji="0" lang="ru-RU" sz="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гнездышке-кроватке </a:t>
            </a:r>
            <a:endParaRPr kumimoji="0" lang="ru-RU" sz="8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Птенчики спят сладко. 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548680"/>
            <a:ext cx="7344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оиграйте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 ребенком в пальчиковую игру «Летит над полем птичка»: </a:t>
            </a: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77720" y="1031784"/>
            <a:ext cx="6408712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404664"/>
            <a:ext cx="57606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Покажите и поясните ребенку способ лепки гнездышка с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птенчиками</a:t>
            </a:r>
            <a:r>
              <a:rPr lang="ru-RU" dirty="0"/>
              <a:t>: </a:t>
            </a: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556792"/>
            <a:ext cx="7019925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04664"/>
            <a:ext cx="446449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озьмите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кусочек пластилина коричневого цвета, катайте шар (круговые движения ладоней), сплющивайте в лепешку и серединку вдавливайте пальчиками, чтобы получилось гнездышко (как перевернутая шапочка);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- возьмите кусочек пластилина желтого цвета, скатайте «шарик» - это маленький птенчик, сделайте глазки (из бусин,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пуговичек или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пластелина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темного цвета)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клювик, усадите птенчика в гнездо;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- возьмите два кусочка пластилина, скатайте два шарика – это туловище и голова, соедините, прикрепите глазки и клювик – это большой птенчик, его тоже усадите в гнездышко; 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- накормите птенчиков – дайте им в клювики червячков, жучков или хлебные крошки. </a:t>
            </a:r>
          </a:p>
        </p:txBody>
      </p:sp>
      <p:pic>
        <p:nvPicPr>
          <p:cNvPr id="19458" name="Picture 2" descr="C:\Users\ал\Desktop\detsad-205593-1492529341.jpg"/>
          <p:cNvPicPr>
            <a:picLocks noChangeAspect="1" noChangeArrowheads="1"/>
          </p:cNvPicPr>
          <p:nvPr/>
        </p:nvPicPr>
        <p:blipFill>
          <a:blip r:embed="rId2" cstate="print"/>
          <a:srcRect l="10080" t="27359" r="5921" b="11384"/>
          <a:stretch>
            <a:fillRect/>
          </a:stretch>
        </p:blipFill>
        <p:spPr bwMode="auto">
          <a:xfrm>
            <a:off x="4716016" y="2780928"/>
            <a:ext cx="3888432" cy="26642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683568" y="1916832"/>
            <a:ext cx="7200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PT Serif" charset="0"/>
                <a:ea typeface="Times New Roman" pitchFamily="18" charset="0"/>
                <a:cs typeface="Times New Roman" pitchFamily="18" charset="0"/>
              </a:rPr>
              <a:t>Жду</a:t>
            </a:r>
            <a:r>
              <a:rPr kumimoji="0" lang="ru-RU" sz="3200" b="1" i="1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PT Serif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PT Serif" charset="0"/>
                <a:ea typeface="Times New Roman" pitchFamily="18" charset="0"/>
                <a:cs typeface="Times New Roman" pitchFamily="18" charset="0"/>
              </a:rPr>
              <a:t>с нетерпением ваши работы!!!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85</TotalTime>
  <Words>390</Words>
  <Application>Microsoft Office PowerPoint</Application>
  <PresentationFormat>Экран 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Официальная</vt:lpstr>
      <vt:lpstr>Муниципальное казенное дошкольное образовательное  учреждение                                                                           «Детский сад №3 п.Теплое» 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казенное дошкольное образовательное  учреждение                                                                           «Детский сад №3 п.Теплое»</dc:title>
  <dc:creator>ал</dc:creator>
  <cp:lastModifiedBy>Буева</cp:lastModifiedBy>
  <cp:revision>13</cp:revision>
  <dcterms:created xsi:type="dcterms:W3CDTF">2020-05-16T07:45:28Z</dcterms:created>
  <dcterms:modified xsi:type="dcterms:W3CDTF">2020-05-20T07:33:56Z</dcterms:modified>
</cp:coreProperties>
</file>