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8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99"/>
    <a:srgbClr val="009900"/>
    <a:srgbClr val="FF00FF"/>
    <a:srgbClr val="0000FF"/>
    <a:srgbClr val="990033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>
        <p:scale>
          <a:sx n="72" d="100"/>
          <a:sy n="72" d="100"/>
        </p:scale>
        <p:origin x="-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AECD-4E9D-4D94-9029-76B9FEBB8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D613-E2D2-4008-BDEE-B1689DD32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486E9-7625-4D36-88F6-32BBF71E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FF841-8232-44F3-B79F-A0F807AC6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3D40-3806-4CAC-9F1B-0E9797FA4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AB56-7CEF-42FD-ABE1-DF2C45AE6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1F63-FE82-4225-BD94-5D12207C61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F2F9-792E-47B4-ACE9-1D16C5DFE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CD53-440B-474A-BF2B-ABDAC06FC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FEE22-ADE3-44E3-B80E-1695291F3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EB56-F7D9-4F37-BB0C-5E93BDE82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89E9-570E-4DAA-8D9E-8B24CB5F5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85C0-1D9B-4918-B326-C3C31A594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AA17D-774B-4C79-A556-6EACB90D2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EA3F-1415-43F9-B9F5-CA498432F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9457-CC60-4A83-8F49-AB7859D61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0847FD-0516-4F76-A399-B383211ABD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v_mire_zivotnih%5b1%5d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9998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38519"/>
            <a:ext cx="7488832" cy="386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2700" y="4921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МКДОУ «Детский сад № 3 п. Теплое</a:t>
            </a:r>
            <a:endParaRPr lang="ru-RU" sz="1600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051721" y="738189"/>
            <a:ext cx="5832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Клуб по интересам.</a:t>
            </a:r>
          </a:p>
          <a:p>
            <a:r>
              <a:rPr lang="ru-RU" sz="2400" b="1" dirty="0" smtClean="0"/>
              <a:t>Консультация</a:t>
            </a:r>
          </a:p>
          <a:p>
            <a:r>
              <a:rPr lang="ru-RU" sz="2400" b="1" dirty="0" smtClean="0"/>
              <a:t>на </a:t>
            </a:r>
            <a:r>
              <a:rPr lang="ru-RU" sz="2400" b="1" dirty="0"/>
              <a:t>тему: </a:t>
            </a:r>
            <a:r>
              <a:rPr lang="ru-RU" sz="2400" b="1" dirty="0" smtClean="0"/>
              <a:t>Путешествие в ЗООПАРК.</a:t>
            </a:r>
            <a:endParaRPr lang="ru-RU" sz="2400" b="1" dirty="0"/>
          </a:p>
        </p:txBody>
      </p:sp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1547664" y="6224590"/>
            <a:ext cx="6480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Подготовила: в</a:t>
            </a:r>
            <a:r>
              <a:rPr lang="ru-RU" sz="1600" dirty="0" smtClean="0"/>
              <a:t>оспитатель старшей группы  Мысик С.Н</a:t>
            </a:r>
            <a:endParaRPr lang="ru-RU" sz="1600" dirty="0"/>
          </a:p>
        </p:txBody>
      </p:sp>
    </p:spTree>
  </p:cSld>
  <p:clrMapOvr>
    <a:masterClrMapping/>
  </p:clrMapOvr>
  <p:transition advTm="70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41989" name="Picture 5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80063" y="188913"/>
            <a:ext cx="2808287" cy="1655762"/>
          </a:xfr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23850" y="333375"/>
            <a:ext cx="456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Побывал я на пиру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У хвостатых кенгуру.</a:t>
            </a:r>
          </a:p>
        </p:txBody>
      </p:sp>
      <p:pic>
        <p:nvPicPr>
          <p:cNvPr id="41996" name="Picture 12" descr="кенгуру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773238"/>
            <a:ext cx="3889375" cy="4824412"/>
          </a:xfrm>
          <a:noFill/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284663" y="1989138"/>
            <a:ext cx="48593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Самый лучший прыгун !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Прыжок кенгуру достигает в длину 12 метров, а в высоту  3-х метров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Живут кенгуру только в Австралии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Питаются они корнями и клубнями растений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У самки кенгуру на животе есть глубокая складка кожи – сумка, в которой сидит детеныш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Кенгуренок рождается очень маленьким - всего 3 см . Прячется он в сумке мамы до восьми месяцев .</a:t>
            </a:r>
          </a:p>
        </p:txBody>
      </p:sp>
    </p:spTree>
  </p:cSld>
  <p:clrMapOvr>
    <a:masterClrMapping/>
  </p:clrMapOvr>
  <p:transition advTm="18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45061" name="Picture 5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0"/>
            <a:ext cx="2735263" cy="1844675"/>
          </a:xfr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9388" y="188913"/>
            <a:ext cx="5578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Был на праздничном обеде</a:t>
            </a:r>
          </a:p>
          <a:p>
            <a:r>
              <a:rPr lang="ru-RU" sz="3200" dirty="0">
                <a:solidFill>
                  <a:srgbClr val="FF0000"/>
                </a:solidFill>
              </a:rPr>
              <a:t>У мохнатого медведя.</a:t>
            </a:r>
          </a:p>
        </p:txBody>
      </p:sp>
      <p:pic>
        <p:nvPicPr>
          <p:cNvPr id="45064" name="Picture 8" descr="Медвед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916113"/>
            <a:ext cx="4248150" cy="4681537"/>
          </a:xfrm>
          <a:noFill/>
        </p:spPr>
      </p:pic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356100" y="1989138"/>
            <a:ext cx="4787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Бурый медведь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Он обитает по всей Европе, в Азии и Северной Америке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Он достигает в высоту от 1,5 до 3 метров и весит от  150 кг до 700 кг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Медведь-хищник, но любит полакомиться и злаками, корнями, ягодами, орехами и конечно медом.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 январе-феврале у медведицы рождается от 1-ого до 4-х медвежат. Медвежата остаются с матерью до года .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4427538" y="2276475"/>
            <a:ext cx="4500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advTm="20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188913"/>
            <a:ext cx="5545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 зубастый крокодил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Чуть меня не проглотил.</a:t>
            </a:r>
          </a:p>
        </p:txBody>
      </p:sp>
      <p:pic>
        <p:nvPicPr>
          <p:cNvPr id="48135" name="Picture 7" descr="j01786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341438"/>
            <a:ext cx="4752975" cy="5327650"/>
          </a:xfrm>
          <a:noFill/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254625" y="1557338"/>
            <a:ext cx="388937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Крокодилы –одни из самых древних жителей планеты</a:t>
            </a:r>
            <a:r>
              <a:rPr lang="ru-RU" sz="2400"/>
              <a:t>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Живут они только в жарких странах - в теплых реках, озерах и болотах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Крокодилы откладывают яйца на берегу. Длина маленького крокодильчика всего 20-30 см, а взрослого-8 метров.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Питаются они рыбой, а также охотятся на других животных</a:t>
            </a:r>
            <a:r>
              <a:rPr lang="ru-RU" sz="2000"/>
              <a:t> .</a:t>
            </a:r>
          </a:p>
        </p:txBody>
      </p:sp>
      <p:pic>
        <p:nvPicPr>
          <p:cNvPr id="48133" name="Picture 5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27763" y="0"/>
            <a:ext cx="2592387" cy="1557338"/>
          </a:xfrm>
          <a:noFill/>
        </p:spPr>
      </p:pic>
    </p:spTree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051720" y="188913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Создадим свой ЗООПАРК.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7300"/>
            <a:ext cx="8064896" cy="503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45156"/>
      </p:ext>
    </p:extLst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188913"/>
            <a:ext cx="849694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Лотки, нитки, фигуры животных, цветные карандаши, шило, иголка и </a:t>
            </a:r>
            <a:r>
              <a:rPr lang="ru-RU" sz="4000" dirty="0" smtClean="0">
                <a:solidFill>
                  <a:srgbClr val="FF0000"/>
                </a:solidFill>
              </a:rPr>
              <a:t>хорошее настроение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4098" name="Picture 2" descr="C:\Users\йцу\Desktop\ПРЕЗЕНАЦИЯ\ПРИМЕРЫ\А.В\фото зоопарк\1b7f020db76756d654a58e87576c0e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8" y="1867497"/>
            <a:ext cx="1472952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йцу\Desktop\ПРЕЗЕНАЦИЯ\ПРИМЕРЫ\А.В\фото зоопарк\fda8c477ab16bde3aabaf3266e468e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96766"/>
            <a:ext cx="1570509" cy="14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йцу\Desktop\ПРЕЗЕНАЦИЯ\ПРИМЕРЫ\А.В\фото зоопарк\438c2f7a897e664d8da92f0d75afb5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4854"/>
            <a:ext cx="2061084" cy="13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йцу\Desktop\ПРЕЗЕНАЦИЯ\ПРИМЕРЫ\А.В\фото зоопарк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81" y="1756663"/>
            <a:ext cx="1924283" cy="16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543f505ed7b788964fe1820c32eb98b3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70036"/>
            <a:ext cx="4688363" cy="31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0-tub-ru.yandex.net/i?id=f4316e9fc9dce92589ff9b96e0aa7afb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2876"/>
            <a:ext cx="1766239" cy="14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2" y="4109175"/>
            <a:ext cx="1647826" cy="161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20951"/>
      </p:ext>
    </p:extLst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35552" cy="55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508154"/>
      </p:ext>
    </p:extLst>
  </p:cSld>
  <p:clrMapOvr>
    <a:masterClrMapping/>
  </p:clrMapOvr>
  <p:transition advTm="1942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051720" y="188913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Создадим свой ЗООПАРК</a:t>
            </a:r>
            <a:r>
              <a:rPr lang="ru-RU" sz="3200" dirty="0" smtClean="0">
                <a:solidFill>
                  <a:srgbClr val="FF0066"/>
                </a:solidFill>
              </a:rPr>
              <a:t>.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6145" name="Picture 1" descr="C:\Users\йцу\Desktop\ПРЕЗЕНАЦИЯ\ПРИМЕРЫ\А.В\фото зоопарк\72eb92525af9148aa1979afb0d13919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66" r="-2830"/>
          <a:stretch/>
        </p:blipFill>
        <p:spPr bwMode="auto">
          <a:xfrm>
            <a:off x="106476" y="1052736"/>
            <a:ext cx="4609540" cy="53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йцу\Desktop\ПРЕЗЕНАЦИЯ\ПРИМЕРЫ\А.В\фото зоопарк\05626701d421fddd870d44782d6884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15814" r="8375"/>
          <a:stretch/>
        </p:blipFill>
        <p:spPr bwMode="auto">
          <a:xfrm>
            <a:off x="4932040" y="2124644"/>
            <a:ext cx="3997841" cy="32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6742"/>
      </p:ext>
    </p:extLst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051720" y="188913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Создадим свой ЗООПАРК.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5121" name="Picture 1" descr="C:\Users\йцу\Desktop\ПРЕЗЕНАЦИЯ\ПРИМЕРЫ\А.В\фото зоопарк\724958a88c98c91aa4b4c4aca2a57de7--zoo-animal-crafts-zoo-animal-activities-for-kindergar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1" y="1231900"/>
            <a:ext cx="6871559" cy="471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1215"/>
      </p:ext>
    </p:extLst>
  </p:cSld>
  <p:clrMapOvr>
    <a:masterClrMapping/>
  </p:clrMapOvr>
  <p:transition advTm="19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292725" y="2205038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51520" y="2205038"/>
            <a:ext cx="8640960" cy="19943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Удачных поделок!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82504"/>
      </p:ext>
    </p:extLst>
  </p:cSld>
  <p:clrMapOvr>
    <a:masterClrMapping/>
  </p:clrMapOvr>
  <p:transition advTm="194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v_mire_zivotnih[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Users\Ольга\Desktop\008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04813"/>
            <a:ext cx="36591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Ольга\Desktop\792869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716338"/>
            <a:ext cx="36830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Users\Ольга\Desktop\1813-300x2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825" y="396875"/>
            <a:ext cx="3276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Users\Ольга\Desktop\лиса-в-клетк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825" y="3798888"/>
            <a:ext cx="32766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9972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Сегодня мы совершим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увлекательное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путешествие по 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зоопарку.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И поможет нам в этом 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15369" name="Picture 9" descr="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260350"/>
            <a:ext cx="4103688" cy="2592388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6213"/>
            <a:ext cx="3986658" cy="114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9860"/>
            <a:ext cx="1751335" cy="191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22534" name="Picture 6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80063" y="549275"/>
            <a:ext cx="2736850" cy="1655763"/>
          </a:xfr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8313" y="476250"/>
            <a:ext cx="456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Пообедал я сперва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За </a:t>
            </a:r>
            <a:r>
              <a:rPr lang="ru-RU" sz="3200" dirty="0" smtClean="0">
                <a:solidFill>
                  <a:srgbClr val="FF0000"/>
                </a:solidFill>
              </a:rPr>
              <a:t>решёткой </a:t>
            </a:r>
            <a:r>
              <a:rPr lang="ru-RU" sz="3200" dirty="0">
                <a:solidFill>
                  <a:srgbClr val="FF0000"/>
                </a:solidFill>
              </a:rPr>
              <a:t>у льва.</a:t>
            </a:r>
          </a:p>
        </p:txBody>
      </p:sp>
      <p:pic>
        <p:nvPicPr>
          <p:cNvPr id="22537" name="Picture 9" descr="лев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844675"/>
            <a:ext cx="4824412" cy="4608513"/>
          </a:xfr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364163" y="2492375"/>
            <a:ext cx="34559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Лев-царь зверей !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Так его называют за его величественный вид.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Лев бывает длиной около 3-х метров и весит 180-230 кг.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Лев –хищник. Он питается мясом других животных. 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Сейчас львы обитают в Африке и Индии</a:t>
            </a:r>
            <a:r>
              <a:rPr lang="ru-RU" sz="2000" dirty="0"/>
              <a:t> .</a:t>
            </a:r>
          </a:p>
        </p:txBody>
      </p:sp>
    </p:spTree>
  </p:cSld>
  <p:clrMapOvr>
    <a:masterClrMapping/>
  </p:clrMapOvr>
  <p:transition advTm="9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39750" y="333375"/>
            <a:ext cx="463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</a:rPr>
              <a:t>Подкрепился у лисицы.</a:t>
            </a: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4932363" y="3357563"/>
            <a:ext cx="421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356100" y="2492375"/>
            <a:ext cx="46085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Лиса очень красивое и изящное животное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Рыжая лиса обитает по всей Азии, Европе и Северной Америке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Весит она всего 4-5 кг .Питается она мышами, полевками, кроликами ; ест также кузнечиков, землянику , чернику , виноград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Селится она в покинутых норах сурков и барсуков . Весной у нее появляется от 4 до 8 лисят . </a:t>
            </a:r>
          </a:p>
        </p:txBody>
      </p:sp>
      <p:pic>
        <p:nvPicPr>
          <p:cNvPr id="26637" name="Picture 13" descr="Лиса  лето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3960812" cy="5041900"/>
          </a:xfrm>
          <a:noFill/>
        </p:spPr>
      </p:pic>
      <p:pic>
        <p:nvPicPr>
          <p:cNvPr id="26628" name="Picture 4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40425" y="188913"/>
            <a:ext cx="2592388" cy="1800225"/>
          </a:xfrm>
          <a:noFill/>
        </p:spPr>
      </p:pic>
    </p:spTree>
  </p:cSld>
  <p:clrMapOvr>
    <a:masterClrMapping/>
  </p:clrMapOvr>
  <p:transition advTm="14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29702" name="Picture 6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4888" y="188913"/>
            <a:ext cx="2736850" cy="1655762"/>
          </a:xfr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333375"/>
            <a:ext cx="4794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 моржа попил </a:t>
            </a:r>
            <a:r>
              <a:rPr lang="ru-RU" sz="3200" dirty="0" smtClean="0">
                <a:solidFill>
                  <a:srgbClr val="FF0000"/>
                </a:solidFill>
              </a:rPr>
              <a:t>водицы.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9705" name="Picture 9" descr="Морж на берегу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268413"/>
            <a:ext cx="4537075" cy="5329237"/>
          </a:xfrm>
          <a:noFill/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111750" y="1773238"/>
            <a:ext cx="403225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Моржи обитают в северных холодных морях</a:t>
            </a:r>
            <a:r>
              <a:rPr lang="ru-RU"/>
              <a:t>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Морж очень крупное животное. Вес его достигает  до 3-х тонн, а рост- до7-ми метров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У моржа очень мощные, иногда до одного метра, клыки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Питается он рыбой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Морж занесен в «Красную книгу» .</a:t>
            </a:r>
          </a:p>
        </p:txBody>
      </p:sp>
    </p:spTree>
  </p:cSld>
  <p:clrMapOvr>
    <a:masterClrMapping/>
  </p:clrMapOvr>
  <p:transition advTm="14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96552" y="333375"/>
            <a:ext cx="4358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</a:rPr>
              <a:t>Ел морковку у </a:t>
            </a:r>
            <a:r>
              <a:rPr lang="ru-RU" sz="3200" dirty="0" smtClean="0">
                <a:solidFill>
                  <a:srgbClr val="FF0000"/>
                </a:solidFill>
              </a:rPr>
              <a:t>слона</a:t>
            </a:r>
            <a:r>
              <a:rPr lang="ru-RU" sz="3200" dirty="0" smtClean="0">
                <a:solidFill>
                  <a:srgbClr val="FF0066"/>
                </a:solidFill>
              </a:rPr>
              <a:t>.</a:t>
            </a: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32776" name="Picture 8" descr="Слоны иду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4950" y="2268538"/>
            <a:ext cx="4392613" cy="3743325"/>
          </a:xfrm>
          <a:noFill/>
        </p:spPr>
      </p:pic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4932363" y="2420938"/>
            <a:ext cx="421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859338" y="1412875"/>
            <a:ext cx="388778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Самое большое животное  на суше – это слон</a:t>
            </a:r>
            <a:r>
              <a:rPr lang="ru-RU" sz="2000"/>
              <a:t>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Слоны бывают двух видов:             индийский –его вес 5-6 тонн, африканский –его вес 7-8 тонн.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Слоны живут 60-70  лет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Они могут очень быстро бегать -со скоростью 30-40 км в час . Питаются слоны травой, побегами деревьев, фруктами и овощами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Индийский слон занесен в «Красную книгу» .</a:t>
            </a:r>
          </a:p>
        </p:txBody>
      </p:sp>
      <p:pic>
        <p:nvPicPr>
          <p:cNvPr id="32774" name="Picture 6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72225" y="0"/>
            <a:ext cx="2376488" cy="1484313"/>
          </a:xfrm>
          <a:noFill/>
        </p:spPr>
      </p:pic>
    </p:spTree>
  </p:cSld>
  <p:clrMapOvr>
    <a:masterClrMapping/>
  </p:clrMapOvr>
  <p:transition advTm="17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0825" y="404813"/>
            <a:ext cx="5053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>
                <a:solidFill>
                  <a:srgbClr val="FF0066"/>
                </a:solidFill>
              </a:rPr>
              <a:t>С журавлем поел пшена .</a:t>
            </a:r>
          </a:p>
        </p:txBody>
      </p:sp>
      <p:pic>
        <p:nvPicPr>
          <p:cNvPr id="35848" name="Picture 8" descr="журавль на взлет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989138"/>
            <a:ext cx="3817938" cy="4535487"/>
          </a:xfrm>
          <a:noFill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427538" y="1628775"/>
            <a:ext cx="43926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Венценосный журавль</a:t>
            </a:r>
            <a:r>
              <a:rPr lang="ru-RU"/>
              <a:t> 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Встречается  он в Африке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Живут журавли в больших болотах. Питаются они лягушками, жабами, мелкими насекомыми, мелкой рыбой.  Но главный их корм -семена, почки, клубни и корешки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Гнезда журавли вьют прямо на земле. Самка сносит 2 яйца, которые высиживают оба родителя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Венценосный журавль занесен в «Красную книгу» .</a:t>
            </a:r>
          </a:p>
        </p:txBody>
      </p:sp>
      <p:pic>
        <p:nvPicPr>
          <p:cNvPr id="35845" name="Picture 5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1863" y="188913"/>
            <a:ext cx="2376487" cy="1439862"/>
          </a:xfrm>
          <a:noFill/>
        </p:spPr>
      </p:pic>
    </p:spTree>
  </p:cSld>
  <p:clrMapOvr>
    <a:masterClrMapping/>
  </p:clrMapOvr>
  <p:transition advTm="18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3850" y="333375"/>
            <a:ext cx="4752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Погостил у носорога,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Отрубей поел немного</a:t>
            </a:r>
            <a:r>
              <a:rPr lang="ru-RU" sz="3200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38920" name="Picture 8" descr="носорог на пол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282825"/>
            <a:ext cx="4286250" cy="4575175"/>
          </a:xfrm>
          <a:noFill/>
        </p:spPr>
      </p:pic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4859338" y="1916113"/>
            <a:ext cx="3995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4859338" y="220503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572000" y="1951038"/>
            <a:ext cx="4356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Его предки обитали еще 60 миллионов лет назад</a:t>
            </a:r>
            <a:r>
              <a:rPr lang="ru-RU" sz="3200" b="1"/>
              <a:t>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Вес этого гиганта 4 тонны, а длина 2,5 метра . Носорог живет около 40 лет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Носорог –травоядное животное. Пасется он вечером, а целый день спит . У носорога отличный слух и обоняние, но зрение очень плохое . Из-за этого он очень агрессивен 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В наши дни этот гигант  находится на грани вымирания ! </a:t>
            </a:r>
            <a:r>
              <a:rPr lang="ru-RU"/>
              <a:t> !</a:t>
            </a:r>
          </a:p>
        </p:txBody>
      </p:sp>
      <p:pic>
        <p:nvPicPr>
          <p:cNvPr id="38917" name="Picture 5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24525" y="0"/>
            <a:ext cx="2447925" cy="1844675"/>
          </a:xfrm>
          <a:noFill/>
        </p:spPr>
      </p:pic>
    </p:spTree>
  </p:cSld>
  <p:clrMapOvr>
    <a:masterClrMapping/>
  </p:clrMapOvr>
  <p:transition advTm="20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681</Words>
  <Application>Microsoft Office PowerPoint</Application>
  <PresentationFormat>Экран (4:3)</PresentationFormat>
  <Paragraphs>81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Зоопарк</dc:title>
  <dc:creator>Светлана</dc:creator>
  <cp:lastModifiedBy>Светлана</cp:lastModifiedBy>
  <cp:revision>29</cp:revision>
  <dcterms:created xsi:type="dcterms:W3CDTF">2005-05-18T10:22:11Z</dcterms:created>
  <dcterms:modified xsi:type="dcterms:W3CDTF">2020-05-15T16:24:12Z</dcterms:modified>
</cp:coreProperties>
</file>