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1" r:id="rId31"/>
    <p:sldId id="284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EA17C-3CAD-4E1C-850B-AF131F9D8C9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8B678-3166-44D3-AD65-8CF49CBB1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7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8B678-3166-44D3-AD65-8CF49CBB101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78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ознавательное развитие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«Беседа 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лете»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2младшей группе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489720"/>
          </a:xfrm>
        </p:spPr>
        <p:txBody>
          <a:bodyPr>
            <a:normAutofit fontScale="92500" lnSpcReduction="10000"/>
          </a:bodyPr>
          <a:lstStyle/>
          <a:p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2 младшей группы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4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571184" cy="44539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птица, а с крыльями,</a:t>
            </a:r>
          </a:p>
          <a:p>
            <a:pPr marL="0" indent="0">
              <a:buNone/>
            </a:pPr>
            <a:r>
              <a:rPr lang="ru-RU" dirty="0"/>
              <a:t>Над цветком летает,</a:t>
            </a:r>
          </a:p>
          <a:p>
            <a:pPr marL="0" indent="0">
              <a:buNone/>
            </a:pPr>
            <a:r>
              <a:rPr lang="ru-RU" dirty="0"/>
              <a:t>Медок собирает.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311374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9255"/>
            <a:ext cx="6869236" cy="457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62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цветка к цветку порхает,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Утомится – отдыхает,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птица, а с крыльями,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пчела, а нектар собирает.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58201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52286" cy="409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348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ромашку у ворот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Опустился вертолет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Серебристые глаза,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же это …</a:t>
            </a:r>
          </a:p>
        </p:txBody>
      </p:sp>
    </p:spTree>
    <p:extLst>
      <p:ext uri="{BB962C8B-B14F-4D97-AF65-F5344CB8AC3E}">
        <p14:creationId xmlns:p14="http://schemas.microsoft.com/office/powerpoint/2010/main" xmlns="" val="223035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9402"/>
            <a:ext cx="6782712" cy="423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066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20688"/>
            <a:ext cx="7067128" cy="46699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ветки на тропинку,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травки на былинку,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Прыгает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пружинка,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Зеленая спинка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112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5639"/>
            <a:ext cx="6408712" cy="53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407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00323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Молодцы, а теперь давайте отдохнем и сделаем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физминутку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Будем летом мы играть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два, три, четыре, пять, - (скачут по кругу)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Будем летом мы играть,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Будем плавать и качаться, - (плывут)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Будем прыгать и кататься. – (прыгают)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Будем бегать, загорать – (бегают по группе)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цветочки собирать. – (наклоняются)</a:t>
            </a:r>
          </a:p>
        </p:txBody>
      </p:sp>
    </p:spTree>
    <p:extLst>
      <p:ext uri="{BB962C8B-B14F-4D97-AF65-F5344CB8AC3E}">
        <p14:creationId xmlns:p14="http://schemas.microsoft.com/office/powerpoint/2010/main" xmlns="" val="333573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931224" cy="4669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сейчас поиграем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игру «Кузнечики»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Поднимайте плечики,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Прыгайте кузнечики (движение по тексту)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Прыг-скок, прыг-скок.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Сели, травушку покушаем,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Тишину послушаем.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Тише, тише, высоко!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Прыгай на носках легко.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4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992888" cy="5001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 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детей о лете, как времени года;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уточнить знания о лесе (какую пользу приносит, что растет);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воспитывать бережное отношение к растениям, насекомым, к лесу и его обитателям;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бережное отношение к растениям, насекомым, к лесу и его обитателям;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развивать воображение детей и слуховой анализатор.</a:t>
            </a:r>
          </a:p>
        </p:txBody>
      </p:sp>
    </p:spTree>
    <p:extLst>
      <p:ext uri="{BB962C8B-B14F-4D97-AF65-F5344CB8AC3E}">
        <p14:creationId xmlns:p14="http://schemas.microsoft.com/office/powerpoint/2010/main" xmlns="" val="44473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хорошо! А еще на лугу растут цветы. Давайте назовем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Ярко-синий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сарафанчик.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зелёный стебелёк.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Распустился в поле чистом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Нам на радость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19853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8154"/>
            <a:ext cx="6623234" cy="440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551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фиолетовый, то голубой,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на опушке встречался с тобой.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Названье ему очень звонкое дали,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только звенеть он сумеет едва 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47576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259" y="764704"/>
            <a:ext cx="7179482" cy="50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7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499176" cy="40939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поле сестрички стоят,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Жёлтые глазки на солнце глядят,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каждой сестрички -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Белые реснички.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45370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463" y="1124744"/>
            <a:ext cx="67975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579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 « Солнышко и дождик»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игры.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 На слова «Дождик идет!» бежать в свой дом (сесть на скамеечку, а на слова «Солнышко светит!» выйти на середину площадки.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  Выполнять движения, согласуй их со словами и подражая воспитателю.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Ребята, посмотрите на небо, что там ярко светит? (солнышко)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Смотрите, а рядом тучка плывет, наверно дождик собирается.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вы боитесь дождика?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Ребята давайте сядем на скамеечку- это будет наш домик, который спрячет нас от дождика. А пока дождика нет, давайте выйдем из домиков и поиграем.</a:t>
            </a:r>
          </a:p>
        </p:txBody>
      </p:sp>
    </p:spTree>
    <p:extLst>
      <p:ext uri="{BB962C8B-B14F-4D97-AF65-F5344CB8AC3E}">
        <p14:creationId xmlns:p14="http://schemas.microsoft.com/office/powerpoint/2010/main" xmlns="" val="5475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20688"/>
            <a:ext cx="721114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Солнышко, солнышко,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Посвети немножко!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Выйдут детки погулять –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Станут бегать и играть”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Повторяйте за мной слова и движения: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“Мы ногами топ-топ-топ,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 ладоши хлоп-хлоп-хлоп,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Ай, да, малыши!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39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721114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да, крепыши!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дорожке мы шагаем,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в ладошки ударяем.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Топ-топ, ножки, топ!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Хлоп-хлоп, ручки, хлоп!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(Стоя на месте, топают ножками, хлопают ручками)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да, малыши!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Ай, да, крепыши!”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(Руки на поясе, кружатся)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Ребята посмотрите, дождик начался.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(дети стучат по ладошке правой руки пальцами левой руки кап-кап-кап и наоборот)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Дождик пошёл. Скорее домой. (Дети спешат в домики)</a:t>
            </a: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65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210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20689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Стало очень скучно! Давайте попросим дождик перестать капать!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“Дождик, дождик, веселей,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Капай, капай не жалей.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нас не замочи,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Зря в окошко не стучи”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Пойду, выйду на улицу, посмотрю, кончился дождь или нет?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Ребята смотрите закончился дождик,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теперь можно выходить поиграть, мячик с вами покатать.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5118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8136904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Ребята, послушайте мелодию и подумайте, какому времени года она посвящена? (звучит аудиозапись Вивальди «Лето»)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Как вы догадались, что эта музыка о лете?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она по характеру? Что вы почувствовали, когда ее слушали?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Сегодня мы с вами отправимся путешествовать в лето! Ну, что ж, а сейчас занимаем места (встать друг за другом, руки положить на плечи соседа) и в путь. (Под песенку Паровозика дети едут)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95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931224" cy="55774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природные явления мы можем увидеть и услышать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летом?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Сейчас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вами поиграем в командную игру «Кто попадет?» (две команды, две корзины и мячи – чья команда больше закинет мячей в корзину)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Ну, а сейчас, нам пора возвращаться в детский сад, садитесь в паровозик и в путь.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32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Ребята, вам понравилось наше путешествие? Что вам больше всего понравилось?</a:t>
            </a:r>
          </a:p>
          <a:p>
            <a:pPr marL="0" indent="0">
              <a:buNone/>
            </a:pPr>
            <a:r>
              <a:rPr lang="ru-RU" dirty="0" smtClean="0"/>
              <a:t>Что вам запомнилось?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052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474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0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Первая станция «Лес».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704" y="1412776"/>
            <a:ext cx="66265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826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растет в лесу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-Какие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лесные ягоды вы знаете?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поиграем в игру «У медведя во бору».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Хорошо в лесу! Давайте соберем грибы и ягоды на память о нашем путешествии (командный конкурс: две команды – одна собирает грибы, другая ягоды (или цветы)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Садимся в паровозик и отправляемся дальше в путь</a:t>
            </a:r>
          </a:p>
        </p:txBody>
      </p:sp>
    </p:spTree>
    <p:extLst>
      <p:ext uri="{BB962C8B-B14F-4D97-AF65-F5344CB8AC3E}">
        <p14:creationId xmlns:p14="http://schemas.microsoft.com/office/powerpoint/2010/main" xmlns="" val="1377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Следующая </a:t>
            </a:r>
            <a:r>
              <a:rPr lang="ru-RU" dirty="0"/>
              <a:t>станция «Луг».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545201" cy="436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407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Как думаете, кого и что мы встретим на лугу?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 как жужжит пчела? Давайте все вместе пожужжим….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Я буду загадывать загадки, а вы попробуйте отгадать, так мы назовем многих насекомых, которые живут на лугу</a:t>
            </a:r>
          </a:p>
        </p:txBody>
      </p:sp>
    </p:spTree>
    <p:extLst>
      <p:ext uri="{BB962C8B-B14F-4D97-AF65-F5344CB8AC3E}">
        <p14:creationId xmlns:p14="http://schemas.microsoft.com/office/powerpoint/2010/main" xmlns="" val="425759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941568" cy="43099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Черен, да не ворон.</a:t>
            </a:r>
          </a:p>
          <a:p>
            <a:pPr marL="0" indent="0">
              <a:buNone/>
            </a:pPr>
            <a:r>
              <a:rPr lang="ru-RU" dirty="0"/>
              <a:t>Рогат, да не бык.</a:t>
            </a:r>
          </a:p>
          <a:p>
            <a:pPr marL="0" indent="0">
              <a:buNone/>
            </a:pPr>
            <a:r>
              <a:rPr lang="ru-RU" dirty="0"/>
              <a:t>Шесть ног без копыт,</a:t>
            </a:r>
          </a:p>
          <a:p>
            <a:pPr marL="0" indent="0">
              <a:buNone/>
            </a:pPr>
            <a:r>
              <a:rPr lang="ru-RU" dirty="0"/>
              <a:t>Летит – жужжит,</a:t>
            </a:r>
          </a:p>
          <a:p>
            <a:pPr marL="0" indent="0">
              <a:buNone/>
            </a:pPr>
            <a:r>
              <a:rPr lang="ru-RU" dirty="0"/>
              <a:t>А сядет – молчит. </a:t>
            </a:r>
          </a:p>
        </p:txBody>
      </p:sp>
    </p:spTree>
    <p:extLst>
      <p:ext uri="{BB962C8B-B14F-4D97-AF65-F5344CB8AC3E}">
        <p14:creationId xmlns:p14="http://schemas.microsoft.com/office/powerpoint/2010/main" xmlns="" val="225666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229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7281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963</Words>
  <Application>Microsoft Office PowerPoint</Application>
  <PresentationFormat>Экран (4:3)</PresentationFormat>
  <Paragraphs>151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Познавательное развитие «Беседа о лете» во 2младшей группе </vt:lpstr>
      <vt:lpstr>Задачи:</vt:lpstr>
      <vt:lpstr>Слайд 3</vt:lpstr>
      <vt:lpstr> Первая станция «Лес». </vt:lpstr>
      <vt:lpstr>Слайд 5</vt:lpstr>
      <vt:lpstr>Следующая станция «Луг».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по познавательному развитию «Беседа о лете» во 2младшей группе </dc:title>
  <dc:creator>Жанна</dc:creator>
  <cp:lastModifiedBy>Буева</cp:lastModifiedBy>
  <cp:revision>8</cp:revision>
  <dcterms:created xsi:type="dcterms:W3CDTF">2020-05-15T14:19:44Z</dcterms:created>
  <dcterms:modified xsi:type="dcterms:W3CDTF">2020-05-20T07:43:13Z</dcterms:modified>
</cp:coreProperties>
</file>