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69" r:id="rId4"/>
    <p:sldId id="270" r:id="rId5"/>
    <p:sldId id="272" r:id="rId6"/>
    <p:sldId id="271" r:id="rId7"/>
    <p:sldId id="273" r:id="rId8"/>
    <p:sldId id="275" r:id="rId9"/>
    <p:sldId id="274" r:id="rId10"/>
    <p:sldId id="27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20.05.2020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8954"/>
            <a:ext cx="2949787" cy="370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№3 п. Теплое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развитие. Коммуникация. Что делает повар?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предметы для повара».</a:t>
            </a:r>
          </a:p>
          <a:p>
            <a:pPr algn="ctr"/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младшая группа.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3372" y="5187098"/>
            <a:ext cx="45330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воспитатель</a:t>
            </a:r>
          </a:p>
          <a:p>
            <a:pPr lvl="0" algn="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ервой младшей группы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</a:p>
        </p:txBody>
      </p:sp>
    </p:spTree>
    <p:extLst>
      <p:ext uri="{BB962C8B-B14F-4D97-AF65-F5344CB8AC3E}">
        <p14:creationId xmlns:p14="http://schemas.microsoft.com/office/powerpoint/2010/main" xmlns="" val="219681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522920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84976" cy="397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1"/>
            <a:ext cx="8784976" cy="619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Воспитатель.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давайте вспомним, как называются эти овощи и фрукты. Что это? А это что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(Показывает яблоко, дети называют.)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его мы куда положим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 компот)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Поможем повару варить обед? В большой кастрюле будем варить щи, а в маленькой кастрюле сварим компот. Для щей мы возьмем овощи, а для компота – фрукты. Начнем варить щи. Помогите мне взять овощи для щей.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(Помогает детям выбирать картинки с нарисованными овощами и помещать в соответствующую кастрюлю.)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теперь сварим компот.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(Дети отбирают фрукты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варится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обед,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секрет,</a:t>
            </a:r>
          </a:p>
          <a:p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поскорей: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 тарелочке вкусней?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Поиграем в игру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на вкус»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дам попробовать овощ или фрукт, а вы скажете, какой он – сладкий, кислый, горьки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 тарелке- нарезанные овощи и фрукты, дети пробуют их и называют вкус.)</a:t>
            </a:r>
          </a:p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 занятия.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поиграть в игру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«Хозяюшки»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игровом поле раскладывают карточки с изображениями овощей и фруктов. Дети берут кастрюли и договариваются, кто что варит. Выбирают соответствующие карточки. Воспитатель помогает, если кто - то из детей ошибся.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09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Программное содержание.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1.Првовести с детьми воображаемую экскурсию на кухню. Рассказать о профессии повара.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2.Учить детей внимательно слушать и наблюдать, понимать сюжет рассказа, добавлять слова, заканчивать предложение, отвечать на вопросы словом и короткими предложениями.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Закреплять с детьми название посуды, фруктов, овощей.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Формировать способность к диалогической речи.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внимание, память, речь, общую моторику, тактильные ощущения.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Воспитывать уважительное отношение к труду повара.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названия посуды, фруктов, овощей.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кухонная посуда, овощи, фрукты.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18709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600645"/>
            <a:ext cx="2996952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44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20891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Организационный момент.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 Ребята, вы хотите узнать где и как вам готовят вкусные блюда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отвечают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2.Основная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 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(воображаемая экскурсия)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Воспитатель. Это кухня. Тетя Валя –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она готовит для нас вкусные блюда, печет булочки. Что вы ели сегодня на завтрак?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(Кашу, чай.)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 много посуды.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18709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6192688" cy="411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83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2089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Кашу варят в кастрюле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(показ).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заваривают в чайнике. </a:t>
            </a:r>
            <a:r>
              <a:rPr lang="ru-RU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(Показ.)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заваривают в чайнике </a:t>
            </a:r>
            <a:r>
              <a:rPr lang="ru-RU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(Чай.) </a:t>
            </a:r>
            <a:r>
              <a:rPr lang="ru-RU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варят в кастрюле?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(Кашу). </a:t>
            </a:r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18709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468959"/>
            <a:ext cx="4032448" cy="403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064" y="1468959"/>
            <a:ext cx="415192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88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16632"/>
            <a:ext cx="8208912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 и суп варят в кастрюле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варят щи и суп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кастрюле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 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Половником наливают суп в тарелки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половник.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показывают.)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тарелки Что наливают половником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(Суп и щи).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что наливают суп и щи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 тарелки.)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сковорода. На ней жарят котлеты. На кухне много посуды. В ней готовят вкусные блюда. Покажите, в чем варят суп и щи.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оказывают, воспитатель помогает называть, если дети затрудняются.)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чем варят кашу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 и называют.)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наливают половником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(Суп ищи.)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Во что наливают суп и щи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тарелки.)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Покажите, в чем готовят чай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показывают, воспитатель помогает назвать, если они затрудняются.)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Покажите на чем жарят котлеты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(Дети показывают, воспитатель помогает назвать.)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187098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0510" y="0"/>
            <a:ext cx="3203938" cy="25631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4427984" y="5407552"/>
            <a:ext cx="2651786" cy="14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46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522920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84976" cy="5465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столе лежат лук, морковь, картофель, капуста, помидор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каждый овощ, называет его, дети повторяют. Воспитатель обращает внимание детей на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который моет и режет овощи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говорит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Повар моет овощи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режет их ножом. Будет варить щи. Что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делает повар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(Дети отвечают.)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что будет 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делать повар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(Варит щи.)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556" y="692696"/>
            <a:ext cx="3336962" cy="22246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8179" y="3969896"/>
            <a:ext cx="3168352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4185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522920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84976" cy="716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столе лежит тесто.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детей обращается на него. Это тесто, - говорит воспитатель, - из него пекут булочки.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(Тесто.)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теста пекут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(Булочки.)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76985" y="908720"/>
            <a:ext cx="3467015" cy="2600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5335896" cy="3332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6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522920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84976" cy="430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показывает фрукты. 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груши, яблоки. Из них варят компот. Что это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(Показывает грушу.)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(Это груша.)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 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(Показывает яблоко, дети называют фрукт)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Что варят из груш и яблок 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(Компот.)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28264"/>
            <a:ext cx="2304256" cy="32283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305" y="1700808"/>
            <a:ext cx="3007991" cy="3007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797151"/>
            <a:ext cx="871296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слушают рассказ воспитателя: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«Это кухня. Здесь работает повар. Повар моет овощи. Режет овощи. Он из овощей варит щи. Щи варит в кастрюле. На сковороде повар жарит котлеты. На столе лежат фрукты. Из фруктов повар варит компот. Булочки повар печет из теста. Вкусный получится обед! Дети будут рады!»</a:t>
            </a:r>
          </a:p>
        </p:txBody>
      </p:sp>
    </p:spTree>
    <p:extLst>
      <p:ext uri="{BB962C8B-B14F-4D97-AF65-F5344CB8AC3E}">
        <p14:creationId xmlns:p14="http://schemas.microsoft.com/office/powerpoint/2010/main" xmlns="" val="24713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940152" y="522920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4664"/>
            <a:ext cx="8784976" cy="3979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1"/>
            <a:ext cx="8784976" cy="6998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ровненькой дорожке, по ровненькой дорожке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Шагали наши ножки, топ – топ – топ!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Шагали наши ножки, устали наши ножки,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Устали отдыхают, стоп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останавливаются, хлопают в ладоши и приседают</a:t>
            </a:r>
            <a:r>
              <a:rPr lang="ru-RU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Игра «Найди предметы для повара».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Цели: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различать значения слов «большой», «маленький», закреплять понятия «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один», «много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 учить определять вкус; воспитывать внимание, доброту.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 выставляет 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фланелеграфе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фигурку повара, на рисунках изображения овощей и фруктов. Можно использовать настольную игру «Хозяюшки».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Вопросы детям: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-Сколько здесь поваров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(один)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 сколько овощей и фруктов </a:t>
            </a: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(много)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Здесь и овощи, и фрукты.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же нам их разложить?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Назовите нам продукты,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компот и щи сварить.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0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358</TotalTime>
  <Words>545</Words>
  <Application>Microsoft Office PowerPoint</Application>
  <PresentationFormat>Экран (4:3)</PresentationFormat>
  <Paragraphs>136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Шамиль</dc:creator>
  <cp:lastModifiedBy>Буева</cp:lastModifiedBy>
  <cp:revision>45</cp:revision>
  <dcterms:created xsi:type="dcterms:W3CDTF">2017-11-02T10:13:33Z</dcterms:created>
  <dcterms:modified xsi:type="dcterms:W3CDTF">2020-05-20T07:36:06Z</dcterms:modified>
</cp:coreProperties>
</file>