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s019.radikal.ru/i634/1209/ed/af591fe66e8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2000240"/>
            <a:ext cx="8458200" cy="450059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Художественно-эстетическое развитие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аппликация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«вырежи и наклей что захочешь»</a:t>
            </a:r>
            <a:br>
              <a:rPr lang="ru-RU" dirty="0" smtClean="0"/>
            </a:br>
            <a:r>
              <a:rPr lang="ru-RU" sz="2400" dirty="0" smtClean="0"/>
              <a:t>(средняя группа)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                                    </a:t>
            </a:r>
            <a:r>
              <a:rPr lang="ru-RU" sz="2000" dirty="0" smtClean="0"/>
              <a:t>Подготовили: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                                        </a:t>
            </a:r>
            <a:r>
              <a:rPr lang="ru-RU" sz="1800" dirty="0" smtClean="0"/>
              <a:t>воспитатели</a:t>
            </a:r>
            <a:br>
              <a:rPr lang="ru-RU" sz="1800" dirty="0" smtClean="0"/>
            </a:br>
            <a:r>
              <a:rPr lang="ru-RU" sz="1800" dirty="0" smtClean="0"/>
              <a:t>                                                                                                                                   Евстратова О. с.</a:t>
            </a:r>
            <a:br>
              <a:rPr lang="ru-RU" sz="1800" dirty="0" smtClean="0"/>
            </a:br>
            <a:r>
              <a:rPr lang="ru-RU" sz="1800" dirty="0" smtClean="0"/>
              <a:t>                                                                                                                                  </a:t>
            </a:r>
            <a:r>
              <a:rPr lang="ru-RU" sz="1800" dirty="0" err="1" smtClean="0"/>
              <a:t>михайлова</a:t>
            </a:r>
            <a:r>
              <a:rPr lang="ru-RU" sz="1800" dirty="0" smtClean="0"/>
              <a:t>  а. н.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357166"/>
            <a:ext cx="8458200" cy="85725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МКДОУ «Детский сад №3 п. Теплое»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s019.radikal.ru/i634/1209/ed/af591fe66e8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Учить детей задумывать изображение, подчинять замыслу последующую работу</a:t>
            </a:r>
          </a:p>
          <a:p>
            <a:r>
              <a:rPr lang="ru-RU" dirty="0" smtClean="0"/>
              <a:t>Учить вырезать из бумаги прямоугольные и округлые части предметов, мелкие детали</a:t>
            </a:r>
          </a:p>
          <a:p>
            <a:r>
              <a:rPr lang="ru-RU" dirty="0" smtClean="0"/>
              <a:t>Воспитывать самостоятельность, творчество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s019.radikal.ru/i634/1209/ed/af591fe66e8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025"/>
            <a:ext cx="9144000" cy="68630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Материалы: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Цветная бумага (полоски), белый картон размером ½ альбомного листа, ножницы, кисть, клей.</a:t>
            </a:r>
            <a:endParaRPr lang="ru-RU" dirty="0"/>
          </a:p>
        </p:txBody>
      </p:sp>
      <p:pic>
        <p:nvPicPr>
          <p:cNvPr id="27652" name="Picture 4" descr="https://fs00.infourok.ru/images/doc/217/247412/img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714620"/>
            <a:ext cx="5143505" cy="38576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019.radikal.ru/i634/1209/ed/af591fe66e8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025"/>
            <a:ext cx="9144000" cy="68630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Определите геометрические фигуры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/>
              <a:t>Что можно из фигур можно составить?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Что можно еще вырезать? (солнце, облака</a:t>
            </a:r>
            <a:r>
              <a:rPr lang="ru-RU" sz="2400" dirty="0" smtClean="0"/>
              <a:t> </a:t>
            </a:r>
            <a:r>
              <a:rPr lang="ru-RU" sz="2400" dirty="0" smtClean="0"/>
              <a:t>и т.д.)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Как можно из полоски (прямоугольника) вырезать</a:t>
            </a:r>
          </a:p>
          <a:p>
            <a:pPr>
              <a:buNone/>
            </a:pPr>
            <a:r>
              <a:rPr lang="ru-RU" sz="2400" dirty="0" smtClean="0"/>
              <a:t>к</a:t>
            </a:r>
            <a:r>
              <a:rPr lang="ru-RU" sz="2400" dirty="0" smtClean="0"/>
              <a:t>вадрат?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Как из квадрата вырезать круг?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28674" name="Picture 2" descr="https://ds03.infourok.ru/uploads/ex/09d8/000610cf-4eac0c51/hello_html_m5d8717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214686"/>
            <a:ext cx="3571900" cy="2675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019.radikal.ru/i634/1209/ed/af591fe66e8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025"/>
            <a:ext cx="9144000" cy="68630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Варианты составления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s://i.pinimg.com/originals/be/15/00/be1500e7f5304a8c62bbe74a25e630a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357298"/>
            <a:ext cx="6196347" cy="52864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019.radikal.ru/i634/1209/ed/af591fe66e8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30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Прежде чем приступить пальчики нужно размять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Есть у каждого свой дом.</a:t>
            </a:r>
          </a:p>
          <a:p>
            <a:pPr algn="ctr">
              <a:buNone/>
            </a:pPr>
            <a:r>
              <a:rPr lang="ru-RU" dirty="0" smtClean="0"/>
              <a:t>У лисы в лесу глухом, </a:t>
            </a:r>
          </a:p>
          <a:p>
            <a:pPr algn="ctr">
              <a:buNone/>
            </a:pPr>
            <a:r>
              <a:rPr lang="ru-RU" dirty="0" smtClean="0"/>
              <a:t>Есть нора – надежный дом.</a:t>
            </a:r>
          </a:p>
          <a:p>
            <a:pPr algn="ctr">
              <a:buNone/>
            </a:pPr>
            <a:r>
              <a:rPr lang="ru-RU" dirty="0" smtClean="0"/>
              <a:t>Не страшны зимой метели</a:t>
            </a:r>
          </a:p>
          <a:p>
            <a:pPr algn="ctr">
              <a:buNone/>
            </a:pPr>
            <a:r>
              <a:rPr lang="ru-RU" dirty="0" smtClean="0"/>
              <a:t>Белочке в дупле на ели.</a:t>
            </a:r>
          </a:p>
          <a:p>
            <a:pPr algn="ctr">
              <a:buNone/>
            </a:pPr>
            <a:r>
              <a:rPr lang="ru-RU" dirty="0" smtClean="0"/>
              <a:t>(Загибать пальцы на обеих руках: на первое двустишие – на левой руке, на второе – на правой)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019.radikal.ru/i634/1209/ed/af591fe66e8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30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Не забывайте о безопасности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://900igr.net/datas/tekhnologija/Formy-applikatsii/0029-029-Tekhnika-bezopasnos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285860"/>
            <a:ext cx="6959586" cy="52196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019.radikal.ru/i634/1209/ed/af591fe66e8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30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 descr="https://tytrukodelie.ru/wp-content/uploads/2018/06/Applikatsiya-iz-geometricheskih-figur-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429000"/>
            <a:ext cx="4143404" cy="3107553"/>
          </a:xfrm>
          <a:prstGeom prst="rect">
            <a:avLst/>
          </a:prstGeom>
          <a:noFill/>
        </p:spPr>
      </p:pic>
      <p:pic>
        <p:nvPicPr>
          <p:cNvPr id="30724" name="Picture 4" descr="https://i2.wp.com/rukodelieinfo.ru/wp-content/uploads/2018/02/Geometricheskaya-applikatsiya-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24330" y="285728"/>
            <a:ext cx="5119670" cy="3423780"/>
          </a:xfrm>
          <a:prstGeom prst="rect">
            <a:avLst/>
          </a:prstGeom>
          <a:noFill/>
        </p:spPr>
      </p:pic>
      <p:pic>
        <p:nvPicPr>
          <p:cNvPr id="30726" name="Picture 6" descr="https://fs01.infourok.ru/images/doc/72/87540/img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3929066"/>
            <a:ext cx="3429024" cy="2571768"/>
          </a:xfrm>
          <a:prstGeom prst="rect">
            <a:avLst/>
          </a:prstGeom>
          <a:noFill/>
        </p:spPr>
      </p:pic>
      <p:pic>
        <p:nvPicPr>
          <p:cNvPr id="30728" name="Picture 8" descr="https://fs00.infourok.ru/images/doc/168/193001/img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357166"/>
            <a:ext cx="3571900" cy="2678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45</TotalTime>
  <Words>158</Words>
  <Application>Microsoft Office PowerPoint</Application>
  <PresentationFormat>Экран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Художественно-эстетическое развитие  аппликация «вырежи и наклей что захочешь» (средняя группа)                                                                                                  Подготовили:                                                                                                    воспитатели                                                                                                                                    Евстратова О. с.                                                                                                                                   михайлова  а. н.</vt:lpstr>
      <vt:lpstr>Задачи:</vt:lpstr>
      <vt:lpstr>Материалы:</vt:lpstr>
      <vt:lpstr>Определите геометрические фигуры</vt:lpstr>
      <vt:lpstr>Варианты составления</vt:lpstr>
      <vt:lpstr>Прежде чем приступить пальчики нужно размять</vt:lpstr>
      <vt:lpstr>Не забывайте о безопасности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Художественно-эстетическое развитие аппликация «вырежи и наклей что захочешь» (средняя группа) Подготовили:</dc:title>
  <dc:creator>дс 3-1</dc:creator>
  <cp:lastModifiedBy>дс 3-1</cp:lastModifiedBy>
  <cp:revision>6</cp:revision>
  <dcterms:created xsi:type="dcterms:W3CDTF">2020-05-20T12:50:56Z</dcterms:created>
  <dcterms:modified xsi:type="dcterms:W3CDTF">2020-05-20T13:49:00Z</dcterms:modified>
</cp:coreProperties>
</file>