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48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613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345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057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8312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0886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0207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949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537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411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217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78D75-C3BD-48EF-B2F5-24DA10855FE4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CABCB-FFEC-47D1-B176-1DDB4F342F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882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cdn3.vectorstock.com/i/1000x1000/68/02/science-tool-and-frame-vector-607680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0373"/>
          <a:stretch/>
        </p:blipFill>
        <p:spPr bwMode="auto">
          <a:xfrm>
            <a:off x="-18942" y="110359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372" y="583324"/>
            <a:ext cx="11351174" cy="4698124"/>
          </a:xfrm>
          <a:noFill/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казённое дошкольное образовательное учреждение </a:t>
            </a:r>
          </a:p>
          <a:p>
            <a:pPr>
              <a:lnSpc>
                <a:spcPct val="107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«Детский сад №3 п. Тёплое»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Консультация </a:t>
            </a:r>
            <a:r>
              <a:rPr lang="ru-RU" b="1" dirty="0">
                <a:solidFill>
                  <a:srgbClr val="C00000"/>
                </a:solidFill>
              </a:rPr>
              <a:t>для родителей: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b="1" dirty="0">
                <a:solidFill>
                  <a:srgbClr val="C00000"/>
                </a:solidFill>
              </a:rPr>
              <a:t>«Организация детского экспериментирования в домашних условиях»</a:t>
            </a:r>
            <a:endParaRPr lang="ru-RU" dirty="0">
              <a:solidFill>
                <a:srgbClr val="C00000"/>
              </a:solidFill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endParaRPr lang="ru-RU" sz="1400" dirty="0" smtClean="0">
              <a:solidFill>
                <a:srgbClr val="1F3864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endParaRPr lang="ru-RU" sz="1400" dirty="0">
              <a:solidFill>
                <a:srgbClr val="1F3864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Подготовил воспитатель</a:t>
            </a:r>
          </a:p>
          <a:p>
            <a:pPr algn="l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средней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группы №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  <a:p>
            <a:pPr algn="l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Дмитриева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Л.Е.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5359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ptcloud3.ams3.digitaloceanspaces.com/slides/pics/002/784/474/original/Slide1.jpg?149041414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25669" y="516087"/>
            <a:ext cx="11319641" cy="4866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Уважаемые родители!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Ребёнок – дошкольник является исследователем, «проявляя живой интерес к разного рода исследовательской деятельности, в частности к элементарному экспериментированию». Детское экспериментирование претендует на роль ведущей деятельности в период дошкольного развития ребёнка, пронизывая все сферы детской деятельности: образовательные области, прогулку, сон, приём пищи, игру.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Опыты помогают развивать мышление, логику, творчество ребёнка, позволяют показать связи между живым и неживым в природе. Исследования предоставляют ребёнку самому найти ответы на вопросы «как?» и «почему?». Элементарные опыты, эксперименты помогают ребёнку приобрести новые знания о том или ином предмете. Эта деятельность «направлена на реальное преобразование вещей, в ходе которого ребёнок познаёт их свойства и связи, недоступные при непосредственном воспитании. Знания, полученные во время проведения опытов, запоминаются надолго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1600" i="1" dirty="0">
                <a:solidFill>
                  <a:srgbClr val="C00000"/>
                </a:solidFill>
              </a:rPr>
              <a:t>Несложные опыты и эксперименты можно организовать и дома. Для этого не требуется больших усилий, только желание, немного фантазии и конечно, некоторые научные знания.</a:t>
            </a:r>
            <a:endParaRPr lang="ru-RU" sz="1600" dirty="0">
              <a:solidFill>
                <a:srgbClr val="C00000"/>
              </a:solidFill>
            </a:endParaRPr>
          </a:p>
          <a:p>
            <a:r>
              <a:rPr lang="ru-RU" sz="1400" dirty="0" smtClean="0"/>
              <a:t>   Любое </a:t>
            </a:r>
            <a:r>
              <a:rPr lang="ru-RU" sz="1400" dirty="0"/>
              <a:t>место в квартире может стать местом для эксперимента. Например, ванная комната. Во время мытья ребёнок может узнать много интересного о свойствах воды, мыла, о растворимости веществ.</a:t>
            </a:r>
          </a:p>
          <a:p>
            <a:r>
              <a:rPr lang="ru-RU" sz="1400" dirty="0"/>
              <a:t>Например, «Что быстрее растворится?» – морская соль, пена для ванн, кусочки мыла и т.д.</a:t>
            </a:r>
          </a:p>
          <a:p>
            <a:pPr algn="ctr"/>
            <a:r>
              <a:rPr lang="ru-RU" sz="1600" i="1" dirty="0">
                <a:solidFill>
                  <a:srgbClr val="C00000"/>
                </a:solidFill>
              </a:rPr>
              <a:t>Эксперимент можно провести во время любой деятельности</a:t>
            </a:r>
            <a:r>
              <a:rPr lang="ru-RU" sz="1400" i="1" dirty="0">
                <a:solidFill>
                  <a:srgbClr val="002060"/>
                </a:solidFill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  <a:p>
            <a:r>
              <a:rPr lang="ru-RU" sz="1400" dirty="0" smtClean="0"/>
              <a:t>  Например</a:t>
            </a:r>
            <a:r>
              <a:rPr lang="ru-RU" sz="1400" dirty="0"/>
              <a:t>, ребёнок рисует. У него закончилась зелёная краска. Предложите ему попробовать сделать эту краску самому. Посмотрите, как он будет действовать, что будет делать? Не вмешивайтесь и не подсказывайте. Догадается ли он, что надо смешать синюю и желтую краску? Если у него ничего не получиться, подскажите, что надо смешать две краски. Путём проб и ошибок ребёнок найдёт верное решение</a:t>
            </a:r>
            <a:r>
              <a:rPr lang="ru-RU" dirty="0"/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43296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ttps://halfthewomaniwas.com/wp-content/uploads/2012/08/shutterstock_88025932-SML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875"/>
          <a:stretch/>
        </p:blipFill>
        <p:spPr bwMode="auto">
          <a:xfrm>
            <a:off x="9948041" y="2995449"/>
            <a:ext cx="1970690" cy="21163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4098" name="Picture 2" descr="https://pptcloud3.ams3.digitaloceanspaces.com/slides/pics/002/784/474/original/Slide1.jpg?149041414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718" y="268014"/>
            <a:ext cx="11761075" cy="2459420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0717" y="567559"/>
            <a:ext cx="11698014" cy="5966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400" b="1" i="1" dirty="0" smtClean="0">
              <a:solidFill>
                <a:srgbClr val="2E74B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Домашняя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лаборатория</a:t>
            </a:r>
            <a:endParaRPr lang="ru-RU" sz="16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Экспериментирование – это, наряду с игрой – ведущая деятельность дошкольника. Цель экспериментирования – вести детей вверх ступень за ступенью в познании окружающего мира. Ребёнок научиться определять наилучший способ решения встающих перед ним задач и находить ответы на возникающие вопросы. Для этого необходимо соблюдать простые правила: доступность и техника безопасности вас и вашего ребёнка.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Несколько несложных опытов с воздухом для детей среднего дошкольного возраста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«Воздух»</a:t>
            </a:r>
            <a:endParaRPr lang="ru-RU" sz="14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 Обнаружить воздух.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Игровой материал: ленточки, флажки, пакет, воздушные шары, трубочки для коктейля, емкость с водой.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Ход игры: Предложить детям доказать с помощью предметов, что вокруг нас есть воздух. Дети выбирают любые предметы, показывают опыт самостоятельно или по выбранной модели. Объясняют происходящие процессы на основе результата действий с предложенным оснащением (например, дуют в трубочку, конец которой опущен в воду; надувают воздушный шарик или целлофановый пакет и др.).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«Что в пакете?»</a:t>
            </a:r>
            <a:endParaRPr lang="ru-RU" sz="14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 Выявить свойства воздуха: невидим, без запаха, не имеет формы, сравнить свойства воды и воздуха (воздух легче воды).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Игровой материал: Два целлофановых пакета (один с водой, другой с воздухом) алгоритм описания свойств воздуха и воды.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Ход игры: Предложить детям обследовать два пакета (с водой, воздухом), узнать, что в них, объяснить, почему они так думают. Дети взвешивают их на руке, ощупывают, открывают, нюхают и пр. Обсуждают, чем похожи и чем отличаются вода и воздух (сходства — прозрачны, не имеют вкуса и запаха, принимают форму сосуда и т.д.; различия — вода тяжелее, льется, в ней растворяются некоторые вещества и застывают, принимая форму сосуда; воздух — невидим, невесом и т.д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293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ptcloud3.ams3.digitaloceanspaces.com/slides/pics/002/784/474/original/Slide1.jpg?149041414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6841" y="365125"/>
            <a:ext cx="11571890" cy="6130268"/>
          </a:xfrm>
        </p:spPr>
        <p:txBody>
          <a:bodyPr>
            <a:normAutofit/>
          </a:bodyPr>
          <a:lstStyle/>
          <a:p>
            <a:r>
              <a:rPr lang="ru-RU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«Мыльные пузыри»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Обнаружить воздух 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 материал: жидкое мыло (гель для душа, пена для ванны…), вода, трубочка для коктейлей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 Наполовину наполните чашку жидким мылом. Доверху налейте чашку водой и размешайте. Окуните соломинку в мыльный раствор. Осторожно подуйте в трубочку для коктейля.  У вас должны получиться мыльные пузыри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«Загадочные пузырьки»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Обнаружить воздух в других предметах.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 материал: Емкость с водой, кусочки поролона, брусочек дерева, комочки земли, глина.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 Дети рассматривают твердые предметы, погружают их в воду, наблюдают за выделением воздушных пузырьков. Обсуждают, что это (воздух); откуда он взялся (вода вытеснила воздух). Рассматривают, что изменилось в предметах (намокли, стали тяжелее и пр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«Пузырьки – спасатели»</a:t>
            </a: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Выявить, что воздух легче воды, имеет силу.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 материал: Стаканы с минеральной водой, мелкие кусочки пластилина.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 Взрослый наливает в стакан минеральную воду, сразу бросает в нее несколько кусочков пластилина величиной с рисовые зернышки. Дети наблюдают, обсуждают: почему падает на дно пластилин (он тяжелее воды, поэтому тонет); что происходит на дне; почему пластилин всплывает и снова падает; что тяжелее и почему (в воде есть пузырьки воздуха, они поднимаются наверх и выталкивают кусочки пластилина; потом пузырьки воздуха выходят из воды, а тяжелый пластилин снова опускается на дно). Вместе с детьми взрослый определяет, что легче, что тяжелее, и предлагает детям сделать опыт самим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«Два апельсина»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Обнаружить воздух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кожуре апельсина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Погрузите в миску с водой апельсин и увидите, как хорошо он умеет плавать. Затем очистите тот же апельсин и положите его в воду: он тут же опустится на дно. Почему? Расскажите ребенку, что в кожуре апельсина много пузырьков воздуха, он держится за их счет, как на «надувной подушке».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234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pptcloud3.ams3.digitaloceanspaces.com/slides/pics/002/784/474/original/Slide1.jpg?149041414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48000" y="2094789"/>
            <a:ext cx="6096000" cy="3740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>
                <a:solidFill>
                  <a:srgbClr val="2E74B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1076" y="-1524279"/>
            <a:ext cx="11571890" cy="7841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400" b="1" i="1" dirty="0" smtClean="0">
              <a:solidFill>
                <a:srgbClr val="2E74B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400" b="1" i="1" dirty="0">
              <a:solidFill>
                <a:srgbClr val="2E74B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400" b="1" i="1" dirty="0" smtClean="0">
              <a:solidFill>
                <a:srgbClr val="2E74B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400" b="1" i="1" dirty="0">
              <a:solidFill>
                <a:srgbClr val="2E74B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400" b="1" i="1" dirty="0" smtClean="0">
              <a:solidFill>
                <a:srgbClr val="2E74B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400" b="1" i="1" dirty="0">
              <a:solidFill>
                <a:srgbClr val="2E74B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400" b="1" i="1" dirty="0" smtClean="0">
              <a:solidFill>
                <a:srgbClr val="2E74B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400" b="1" i="1" dirty="0">
              <a:solidFill>
                <a:srgbClr val="2E74B5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необходимо, а чего нельзя делать для развития опытно – исследовательской деятельности дошкольников</a:t>
            </a:r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14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Поощрять любопытство, которое порождает потребность в новых впечатлениях, любознательность: она порождает потребность в исследовании.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-Не следует бесконечно указывать на ошибки и недостатки деятельности ребёнка. Осознание своей не успешности приводит к потере всякого интереса к этому виду деятельности.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 раннего детства побуждайте малыша доводить начатое дело до конца, эмоционально оценивайте его волевые усилия и активность. Ваша положительная оценка для него важнее всего.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-Сиюминутные запреты без объяснений сковывают активность и самостоятельность ребёнка.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Нельзя отмахиваться от совместных действий с ребёнком, игр и т.п. – ребёнок не может развиваться в обстановке безучастности к нему взрослых.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Предоставлять возможность ребёнку действовать с разными предметами и материалами, поощрять экспериментирование с ними, формируя в детях мотив, связанный с внутренними желаниями узнавать новое, потому что это интересно и приятно, помогать ему в этом своим участием.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-Если у Вас возникает необходимость что-то запретить, то обязательно объясните, почему вы это запрещаете и помогите определить, что можно или как можно.</a:t>
            </a:r>
            <a:endParaRPr lang="ru-RU" sz="1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887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853</Words>
  <Application>Microsoft Office PowerPoint</Application>
  <PresentationFormat>Произвольный</PresentationFormat>
  <Paragraphs>54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                       </vt:lpstr>
      <vt:lpstr>«Мыльные пузыри» Цель: Обнаружить воздух   Игровой материал: жидкое мыло (гель для душа, пена для ванны…), вода, трубочка для коктейлей  Ход игры: Наполовину наполните чашку жидким мылом. Доверху налейте чашку водой и размешайте. Окуните соломинку в мыльный раствор. Осторожно подуйте в трубочку для коктейля.  У вас должны получиться мыльные пузыри.   «Загадочные пузырьки» Цель: Обнаружить воздух в других предметах. Игровой материал: Емкость с водой, кусочки поролона, брусочек дерева, комочки земли, глина. Ход игры: Дети рассматривают твердые предметы, погружают их в воду, наблюдают за выделением воздушных пузырьков. Обсуждают, что это (воздух); откуда он взялся (вода вытеснила воздух). Рассматривают, что изменилось в предметах (намокли, стали тяжелее и пр.).  «Пузырьки – спасатели» Цель: Выявить, что воздух легче воды, имеет силу. Игровой материал: Стаканы с минеральной водой, мелкие кусочки пластилина. Ход игры: Взрослый наливает в стакан минеральную воду, сразу бросает в нее несколько кусочков пластилина величиной с рисовые зернышки. Дети наблюдают, обсуждают: почему падает на дно пластилин (он тяжелее воды, поэтому тонет); что происходит на дне; почему пластилин всплывает и снова падает; что тяжелее и почему (в воде есть пузырьки воздуха, они поднимаются наверх и выталкивают кусочки пластилина; потом пузырьки воздуха выходят из воды, а тяжелый пластилин снова опускается на дно). Вместе с детьми взрослый определяет, что легче, что тяжелее, и предлагает детям сделать опыт самим.   «Два апельсина» Цель: Обнаружить воздух в кожуре апельсина Погрузите в миску с водой апельсин и увидите, как хорошо он умеет плавать. Затем очистите тот же апельсин и положите его в воду: он тут же опустится на дно. Почему? Расскажите ребенку, что в кожуре апельсина много пузырьков воздуха, он держится за их счет, как на «надувной подушке».   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Буева</cp:lastModifiedBy>
  <cp:revision>10</cp:revision>
  <dcterms:created xsi:type="dcterms:W3CDTF">2020-05-14T12:51:14Z</dcterms:created>
  <dcterms:modified xsi:type="dcterms:W3CDTF">2020-05-21T12:36:12Z</dcterms:modified>
</cp:coreProperties>
</file>