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4BD3356-5BFD-42EF-8433-459B6542F290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DE77DEB-CBD9-4FA2-8A77-1D4F6D348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214423"/>
            <a:ext cx="5723468" cy="42862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 Теплое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2708920"/>
            <a:ext cx="5712179" cy="2551702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 smtClean="0">
                <a:solidFill>
                  <a:schemeClr val="tx1"/>
                </a:solidFill>
              </a:rPr>
              <a:t>Консультация для родителей</a:t>
            </a:r>
          </a:p>
          <a:p>
            <a:r>
              <a:rPr lang="ru-RU" sz="3000" dirty="0" smtClean="0">
                <a:solidFill>
                  <a:schemeClr val="tx1"/>
                </a:solidFill>
              </a:rPr>
              <a:t>Безопасность ребенка на улице</a:t>
            </a:r>
            <a:endParaRPr lang="ru-RU" sz="3000" dirty="0">
              <a:solidFill>
                <a:schemeClr val="tx1"/>
              </a:solidFill>
            </a:endParaRPr>
          </a:p>
          <a:p>
            <a:pPr algn="r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 1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864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вместе с маленьким велосипедистом нужно перейти проезжую часть, обязательно снимите его с велосипеда и переведите через дорогу за руку, ведя велосипед отдельно. И, конечно, никогда не выпускайте маленького «гонщика» из поля зрения.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опасность – большие и маленькие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четвероногие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причем не только бродячие, но и самые настоящие домашние.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нельзя размахивать руками или палкой возле собаки. Она подумает, что ее хотят ударить и может укусить. Не стоит гладить и тискать незнакомую собаку. Ей это может не понравиться. Ребенок должен знать, как вести себя при нападении собаки. Если рядом нет спасительного пристанища – подъезда или дерева – не стоит убегать, собака все равно догонит. Покажите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нужно защитить лицо и шею, прижав подбородок к груди и закрывшись согнутыми в локтях руками. А взрослые обязательно придут на помощь.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701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764704"/>
            <a:ext cx="6196405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Осторожно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незнакомец!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если ваш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еще слишком мал, чтобы гулять без взрослых и отпускать его одного на улицу вы пока не собираетесь, он должен четко усвоить основные правила общения с незнакомыми людьми.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воспитанные дети чаще становятся жертвами преступников. Ведь их так просто обмануть, а сами они приучены всегда говорить взрослым только правду. Как же быть, неужели нужно растить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лгуном и грубияном? Грубияном растить не нужно, а вот втолковывать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среди хороших и добрых людей иногда попадаются и плохие, просто необходимо. С раннего детства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должен четко знать важные правила:</a:t>
            </a:r>
          </a:p>
          <a:p>
            <a:pPr marL="0" lv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разговаривай с незнакомыми людьми и ничего у них не бери. </a:t>
            </a:r>
          </a:p>
          <a:p>
            <a:pPr marL="0" lv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садись в машину к незнакомцу и никуда с ним не ходи. 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42537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незнакомого человека нельзя брать НИЧЕГО: ни конфеты, ни игрушки, ни подарки, ни что-то, что «нужно передать маме». В ситуации,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предлагают пойти или поехать куда-либо с незнакомцем («посмотреть коллекцию Барби», «сняться в кино», «покормить котят» и т.п.), малыш должен отвечать только одно: «Сейчас я спрошу разрешения у мамы». Ребенок должен быть готов и к провокации со стороны незнакомца: «Я думал, что ты уже большой, а ты все у мамы разрешения спрашиваешь!» Ответ и в этом случае должен быть твердый и однозначный.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если кто-либо схватил его за руку и куда-то тащит или пытается затолкать в машину, дозволены АБСОЛЮТНО все методы самообороны. Можно грубить, врать, лягаться, кусаться, кричать. Кстати, кричать в подобной ситуации нужно не «Помогите!», а «Это не мой папа (мама)! Меня зовут так-то, позвоните моим родителям по номеру такому-то!»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2962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Внимание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дорога!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очередь очень важно самим всегда соблюдать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дорожного движения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Если, гуляя с ребенком, вы переходите дорогу только на зеленый свет, пользуетесь наземными и подземными пешеходными переходами, малыш с самого раннего детства усвоит, что поступать нужно именно так, а не иначе. Если же мы сами частенько пренебрегаем этими простыми правилами, все наши нравоучения будут для малыша пустым звуком. Дети во всем копируют взрослых, помните об этом. Почему же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нельзя перейти дорогу в неположенном месте, если то же самое делает мама, пусть и изредка? Лучше набраться терпения и подождать зеленого сигнала светофора лишнюю минуту, чем внушить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допустимо не соблюдать правила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68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052736"/>
            <a:ext cx="6196405" cy="46703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Всякий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когда вы переходите с малышом через проезжую часть, проговаривайте алгоритм действий: «Сначала смотрим налево, доходим до середины дороги, затем смотрим направо». Приучайте малыша внимательно смотреть на дорогу даже в том случае, если вы идете на зеленый свет светофора.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Объясните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назначение «зебры» на дороге, разберитесь, что обозначают те или иные дорожные знаки. Было бы здорово поиграть дома с игрушечными машинками и плюшевыми «пешеходами», нарисовав на листах бумаги и развесив по квартире знаки дорожного движения. Любая наука лучше запоминается в игре…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08972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80728"/>
            <a:ext cx="6196405" cy="4742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Двор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опасностей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Современные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ребятишки начинают гулять без сопровождения родителей гораздо позже, чем мы сами во времена своего детства. Но готовить кроху к самостоятельным «выходам в свет» стоит заранее. Так, прогуливаясь вместе с малышом, обойдите весь двор и обратите внимание на самые опасные места: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люки, подвалы, чердаки, строительные площадки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Важно не просто сказать: «Сюда ходить нельзя! Это опасно!» Нужно объяснить доходчиво, почему именно нельзя: в люк можно упасть, дверь подвала может кто-нибудь закрыть, и тогда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останется там в заточении (если малыша заперли в подвале не нужно кричать и плакать, лучше изо всех сил стучать в дверь – так скорее кто-нибудь услышит и придет на помощь).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4678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052736"/>
            <a:ext cx="6196405" cy="46703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Большую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могут представлять даже припаркованные возле дома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Обычно, малыши четко усваивают, что с движущимися машинами нужно быть крайне осторожными. А вот стоящий автомобиль не вызывает у них беспокойства. Расскажите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автомобиль может внезапно поехать, и водитель не заметит малыша, который, играя в прятки, спрятался за багажником. Поэтому, нельзя бегать, и тем более прятаться вокруг машин, а если под машину закатился мячик, нужно обратиться за помощью к взрослым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data:image/jpg;base64,%20/9j/4AAQSkZJRgABAQEAYABgAAD/2wBDAAUDBAQEAwUEBAQFBQUGBwwIBwcHBw8LCwkMEQ8SEhEPERETFhwXExQaFRERGCEYGh0dHx8fExciJCIeJBweHx7/2wBDAQUFBQcGBw4ICA4eFBEUHh4eHh4eHh4eHh4eHh4eHh4eHh4eHh4eHh4eHh4eHh4eHh4eHh4eHh4eHh4eHh4eHh7/wAARCAGOASo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fxFr2tw3y2un+U7lQQGXr69+vTv3rMGsePM4+ww5H+wev/6/boOtaDgHxjBjP+rGf1/+uefQV3UjxQxlpNqKvUnoK8lyaO976Hm39teOuT9hiwenydvz9PQnqOKjl1zx7HEWOnwkjr8p/wA9T3x0Ndlday11M1ro8bTSr/rJBGSq/j0qCbUNYYjTBZx/aHGDKXAABGe2cHFL2jGos41vEvjcSmP7HC20gEhDyfz+p79q0EvviGVLf2dCMjOCvTjp1+g7d66vTtFubdRuniV+uQpbB9s1aGl3DSFpNVumH90KoFHtRNLocet18QSoBtbRT75//X1z2PA61Xn1bx5HJt+xQMPUDP8AX09+/Su4fSYMqxkncg87pDz+Ap+jRJELiNckCY4z2o9qBwH9tePef9AhyO209f8A9frjp1pDrXj3CgWMQz3KHp+fpzxnqK9P2r/dFG0egpe1FqeZf2z483H/AECHp/d7/n64HbvSLrXjwg/6BCMf7B/P19T0PbmvTsD0FG1cfdFHtWGp5j/bXjzg/wBnxYI6bfxx1x6Dr1PSj+2fH2Sv2CDI77Tj/PXqB0r07A9BRtHoKPahqeY/2149PzfYYgM/3DnH5+npnk0g1rx930+Hd6BTjP1z6n26GvT9o9BRtHoKPahqeY/2z49PAsYfrsPT/wDUCeh6gZoOtePs7vsEP029/wA8dcDr68V6dtH90flRtHoKPageYjWPHwBH2KA+h2H/AD6noO3NJ/bXj44/0CHGMn5D9fX6DjPJr0/av90UbV/uij2oanmQ1nx5k5sYfb5D9PX1z1x0pP7a8d4H+gxc852Hp/PoPQ9a9O2r/dFG0f3RR7XyDU8yOtePeMWEOe/y/wD18dTjr2PFH9tePMn/AEKHHrsPH+eew7c16btHoKqpeWj3H2dZFMgJGMd6PahZnnZ1rx75YP2CInrjYc/z+g4z3pf7a8d78Cyhx67f/r/U846V6TcMsUDysDhRuOByRVWxv7S6nMcKuG255XHFHtR2ZwH9tePOT9giA9Nhz/j0x68mk/trx5tH+gQ5PH3D1/P19+3SvTto/uj8qhmnt4v9ZIgx+dHtRanm/wDbXjwv/wAeEWMZzsPT/wDV7dxzR/bXj3af9Ahz6bDyfTr6nHBPQ13zairHba27Sn6cVT1Ga8RP3zrFuHEa9T9aPalKDOBHijxuJSr2UK4JH3D+f8z2on8SePo1D/2bGAem5CM/T9B3ruNFhaW/DgAhOWzV3xCAI4eB94/yo9r5FcutjzM+L/HGCy2MJA6jYf8AH69+lTW/i3xnMu4WcX02Ekf5Ht3611F1CSnmxcSKPzHpVdGTC3USgYOJUHan7Qr2dznLrxZ42h2otrbs59EP+PqfU9Ks/wDCSeNc5+ywke0Z6fn6euOorSuXZ5Hm2goXAzj0rZ86ARCQuu31odV9g9nYzdE1LxTcW0s1+sEICnACnrj/AD614NqnjvxSup3SrqZAEzgAD/aNfRzXMc2nyeWrYCnkjHavkzWGj/ta8ypB89//AEI1cFzbmU1Y+nXJ/wCEytsgfcGPz/8A1dPer/xJN7HpbNCw8hh8w7jHas9uPGVv1I8sZH5//X/MVseLn+1MLEgGNQu7/ebp+gNZvRopK8iXw3K9tolmscfm3Fynm9cZz3z9KsaRbzyajc3V0AhWU7UHrgDP5VVs/wDRdK0+aUqiwKyHnoASB+laGkX9te31z9kuI5owqklTnB5qGDZqVj6iupXNz5NrfLZxqw3N5e5iPQZ4FbFZt888MreXYvPv6EMB/OkmShdEimgjnguLh7hllOHbqQR7VLp23zbrHXzefyqloc919suVv4RbO7Dyk3bjjHcjirtht+03ePveZzQMuUUUUhBRSUidD9aAGieEyeWJULg42huc1IK4bxCZLXxFLJExVtyuD74rtbZ/Mt45P7yg/pTaKlGyTJKKKKRIUUUYPpQIKKZJJFGMySxp/vMBVdtRswSFmEh9I1LfyoHZluiqn2x2H7myuX/3gEH600vqb/dht4B/tMWP6UBYu1ylswXW2ZjtG9sk9q2LqOeKBprvUWVB1EaAf/XrN01bGbUkjWOWTOSWkPXj0FCNI6JmrJqNnJmFRJNuGDsQkYrCtWksbppFXBXK4aurjjSMbUUKPQDFcfffNezn1kP86EENdDRivI5/+Py7nT/ZVcL+lXoBpKLuVo292JP8657tS0FuB0FzqtvEhWAb27YGAKxJZJJpTLIxZieSaj7U4DigFFLY1PDo/wBIm/3R/Op/EP8Aq4fqaybS+NldA9VYAMu3ORn9KTWNRluyojeONBnaqfO/444FMXK+a4dPas6Ir9ulhjIKSqfzpFjdzloJ5fdzili+ywyljE6Sj7qMePzoLsJAksun+THGGO85Y9qiECRv5a4mk784UfjVm+lkhAjhUL5vJwOuas2GnxxKGkG+Trz0FFx3LEdu6aW5aQP8pwFHFfJ2riT+1rz5V/17+n9419d3AX+zpB0+U9K+RNXx/a15+8P+vf8A9CNdNJnLUZ9LXdzDb+MLdpCVxGCTjtn/APV+VaEtxHIjZliaSS6ErMJBwo4ArE8SsyeIYZF/557fzz/n8a6fXLC3j0S3mVlVo41wD1YnFZS2RpG1yLV5dNl0iFGu41eMjfGf4h34rV0u+0a2tlhgurSNR0C4UVzlpql9NLJbJaRtEFGZWjB570ot7FWeS6YyyBdxRQAP0qbD5F1OpbWtMWTZ9rQnHUdPzpsetaVMP+PpVP8AtgisW20+4vmEcel29nDj/WSRbm/WrMnh+1tk3NIrsw5Z4wFH4ClZC5YlpLy0mvABcRYWYyFiwAwBgY/OoNOlX+27+Z74JGJFCKGGHGOawZLL7RdxW1tNZSyvuOxMAjA6VKdLu7ImZobVipCtG6hsk9hRYfKn1OwOoWQ63UQ/Go/7W00MVN3Hx71y9xdJ9nU/2JBGVYFnVOD6D2q9pN/pcaiJ7JyxPLmEHJPsOlKwuQ1/7a0v/n7jpn9taeo4mY/RGP8AIVoLDCMbYYx9EFPAA6DFIjQ4bxJcJd6kZolcLsA+ZSv866Gxvrz7HCqaXcPtRRuJAB4+tZHi+Rl1bapwPKXI/Ojw/rbWpFvdEtbk/K3dP/rVXQ2avFaHQCbVX+7YQR/782f5CnbdVb701nF/uozfzxVyN0kRXjYOrDIK9DTqkxuUxa3Tf6zUpv8Atmir/jS/2fA3+tkuJf8AflbH6VbpPwoC7II7Gzj+5awg+pTJ/WpwAowoAHsKWigV2JTZHWONpJGCqoySe1Prn/E15uYWcZOBy/19KEOKuylrGoNfTYXIhQ/IPX3NP8N/8hRP90/yrNrT8O/8hOP/AHT/ACpmzVonU1xs/NzK3+2f5117uqLlmA+prkH/ANY5/wBo0iKfUSgUClFBqKOtOFNUc06gBklg94QY4mkZccA4wK07y1SzsbWIKofneQOpqXw8P3kv+6Kl8Q9Ifq39KDNyfNYyap61Fut1k7qefoamtrlHfa3yvnAB70/UBmzlz/do6mmzKF8dgs5DzgAnj6VPPqeEZIYm344PBxUWorutrRemQBn8BWmtrGtv5MfyZGCyjmgBkN01xpTAqSwQ7iRXyfq7/wDE2vP3f/Ld/wD0I19cmCODSnjjHG0/U18j6wr/ANrXnyg/v35wOfmNdVI56h9H65G0uvbEUs/kjAA98/4+vSuxTS7W4s4Li/aQlUDOGbAAx09hXKXTM3jS0jBHMePx/wA4rV8RtdPqKWEbMQQFUDjcD61lLoXG7diGW9jku5Y7Vvs9q2DhEy744x9Ki124tbPwzcpDbN57KQCvzMzZ9uldFpenw6ddxQgbnaMhnI5J61dFjbokiqmEf7y9jUXCUuxYtt32aLd97YufriqmttElmZJkLIAcgDrV1SoUDcOlDorrtZQR6EVNzNHCaBeRya/pdrB4dvLNEEmLhowF2kHrj1966yW1gvLq4hnUlRtYYOCDzV2OKOPlVA4qvbY/tCc9yq027juTW9vDBF5ca/Keuec1IFUHIUA+uKdRSEFFFFAHF+MD/wATk+0a1kKK1fFnOtP7Iv8AKssCrWx1R+FF7TNSurA/uXyhPKNyD/hXS2OvWU4AmJgfvu6fnXG0+hoTgpHocckci7o3Vwe6nNPrz2KSSM5jkdD/ALJxVpNQvlwBdzfixNTYzdLzO3LKvU4qleapZ2oIaTe4/hTk1y0t9eTLtkuJGWq9FgVPubF3rlzNlYFEK+vVqy2ZmYsxJYnJJ70ijiimWklsKBzWl4e/5Ckf0P8AKs4DitHw9/yE0/3T/KkEtmdNIqlSSoPB6iuPPUmuwl/1T/7p/lXHCkRT6iiloFPhjaWRY0GWY4FBoIKUVLdQNbzGJiCwAJxTFFArmr4fGJJT/sineIOkP4/0pNA+/L9B/Ol8QKJBCrDI54pGX2zm7/7Nu3xlvOHOY/606GdptKmDsS6g5J71fWONQQqKB6AVlX8bW8rCMEJKOg/lVJ3NlroS3/OmQNjnIH6Vrp0H0rFvVYadbAgj5ua21+6PpSYMfdY/s+TP90/yr5E1fy/7VvP3jD9+/b/aNfXl1/yD5OM/Ka+RNWL/ANq3f7pD+/fsP7xrppbHNUPo69/5H3T/AKD+v/1/0ro9dZIPE1lNIwRAFJPpya56+X/iu9NbGTj/AB/z+FbfjNS19a7AS+3aB+PH86zl0NY/EaN5q2ni+t5fOO1SQzbDjkGo9L8QJLJdNdMiRqcxAdSPT3NRS6WY4beS/d7mRmUbD91faootHju9SdntmtrccKi9Sfeo0C0TT0y/mvr6SNoIxCEzkHJU56E9M1oFJIsGNmcZ5QntT4IYoYxHDGqKOyjFNuJTEBgdelIzbu9CtJeRNdra+aI5mB2qe5FR6e839p3EcyAFQMEdCKfA0Ml+rPHE0pQlWA5GKlijYahJJj5SoGaALdFFFIQUUUUAcR4p51qX6D+VZtaPiXnWp/w/lWfVo6Y7IAKcKSnChlir1pwpB0p4FBLFFKBmkpyikAtKKSnL0oELWj4e/wCQkv8Aums6tHQONRj9waQnsdHdcW0v+4f5VyIrq9QdUspd3GUIFcqOlIimAFW9M/4/4f8AeqqOv/1qu6TFI17E4Rtobrjigt7D9bB+3t7qKqdBW7f6eLqQSCQo2MHjNMg0mJGDSSNJjsBgUGamrFXSxIsb7WKbhye4HrU+sEFYCG3Ag8+tSLbrJdEPvRkz9044JqPWgF8lVGAAQBSEndmcOtVdVX/R1kHDI4INWx1qtqx/0UL3ZhQtzVbketKTZ7scqQa0I+Y1+gqnrDbbBx3OBVyL/VJ9BR0B7Et3/wAg6Q5x8p/lXyFq4P8Aa1584/17/wDoRr6+vONNkzn7pr5A1cL/AGrefK3+vf8A9CPvXXQOeZ9K3v8AyPGnc4HH49eP8+tdJ4kVo9QsrrBKrKqk/XFcvq3/ACONjtzuwOPTr/n8K6vxaf3NmPWZayl0Lj8Rq6jjy42PRZFP61LCw2s3ABY1FqKeZYSL04zT0jiktFX+B1HSsiSYcgEdKzfEjyR6eHhieVt6javXnirtpAtvCI1d3HqxyalOMfN096EI5zRtMv4dXS6lh8mMBgcyhyQenf1rP8UarqZ8T2ei6Y8ce7M1w7clYxjge5zXYrLGzbVdSfTNZiWlv/a1zfPGrShRHuPUCqT1GOs4bhx++kdR2w3NTtZygEpezj2ODToryB5FiGQScL9atN900rsWpUWG7EeVuix7bkFRNfSQg+cFGASTjHSrBuo1Kr6sFH1rH8YMRax2ke7zryRYVI7ZPJ/LNCGc3eX0Oo31xcwEld5XOO49KYKn1K2hs7+e2t0CRxtgAfSoe1UdMNkKOtKBmgCnL0oKYo608U0CnUmSFPpFFLQIKeKatOFACgc1e0vzBeL5RAfBwSMiqaVd0hgt/ETxzSE9i9eR3M2C0oJXG4bcY5pUhhaaKGS2jwzspYE54GavNHuEq8HIbOe/NRWsavEkpGGWdtp9OopGV9CFdPhW5tg0ZKurbxnuOlW4ntba4lh3pGcKduecYpbnd9ttABxlifyo8pWv5HZMnAGfwoFe4pv7EdbqH/vqnTyLJZSNC4bIKqVPc8VWFpF5FrGyAgSZ6deDU0GCtxxged0/KgTshtn5cV1NF5jFvlGDk4+X1qDXPvRfQ1YhVTcSPjrP/JcVX1v70X0NJjXxGetUNXXddWvu+MVogcVn6mwS7tNxwAxY0I2Quugm246ZrRgGY0/3R/Ks3VJo5tN82JsruxnFadv/AKpf90UPYHsSXmf7Ok6H5TmvkPVxL/at3+5z+/fnHX5jX15e/wDIOk7fKf5V8gauq/2tefvGH79+Nv8AtGumlsc8z6S1W8js/EsU0is5WMbQo5z/AJxVnU9T1C81e3glsXggRlYNIcFgfQU+GGGbx5brLggQ7l+oz/8AX/StHxI11eQx3VmsW2OQBiy5P1AqH0NE/eOluv8Aj2cbSRt5ArB025vtU0hTp7xxmOR4t8gyMqxHSr13HLDYlpr9zuXl8AAcVlfC6FYPD00QlEuLyVvMH8WTnNT0uQdFYwzwpiafzTj+7jBp18GNo4Xripsj1FZer6be3iMlnqj2QZeSsYYg+2anqIiv5rWzFmZZo4XNwqgZA3FjjFWWdVN6x6KRmsiPwTo0iW8mpefqN1bkMs80pB3DuADgVuWg/wBMus4Odp/Sm7dB3OUl8R6Y2vafp9tN5k0tyAVCn5feuzuZFhgeRuijJ4qAw2KzrMIIhKucMEGRmp/NjI6jHvQxHJ6J4h03W/EQstPnEptsvLgdD6VvXSCbWrVTyIgZPxxgfzqzb29lG7XFvBAjnguiAE/iKr6efOv7ifnaMIDSYzltc/5DV3/10NU+9W9a/wCQvdf9dDVUU+h1R2Qop1ItPjVmJ2KWx1wKYNgKUUYYHaykH6Uq0iRwoopVoAcOlLSU5BSAeOlTWLAX0Ps65/OoQa1fDlnG8kt1J8xDAKOw460hSdkakvytOw7Rmn5/0eFvdajn+7cN/wBM2H6U+Ns2cH+0F/lQYEjqPOibuAf5UD5ZZGYgDjr9Kp3N8FvfJBWNkOPm5LZHYCmlZZpHVY2c4GXm4UfQU7DsW2GBb/739DTI8L5/vN/hToo/Kht4yxYqep+hpvAaTPTzSx/AZoEOg2kBgeDKx/nVTWfvxfQ1Ppy7bKDBzuJb88modZ/1kf0NSxx+IoCsjVx5uoRxA87MVsAVkkGXW5D2Qf0pxN0JcxG30MRsQWLZ4rah/wBSn+6P5Vk61/x54zwrL/KteD/Up/uj+VJ7EvYfff8AIPf/AHTXx7q5H9rXn/Xd+w/vGvsG+/5B0n+6f5V8gau8n9q3nzkfv37/AO0a66GxjI+mS2PHtnx1i7/X/wDV+Rp/j+HxBDompJ4ckhjmWQHEvTa/Bx7g0xg7eOrY4ziIdPr/AIfzrf8AFF9HYQ3U00JlTaGKgcnFZvdD+0NvrW1bwXa2viSZcLboJ5N+wbgoyc0ngODTrWyubfSW3Wm9Xi5zwV9e/So9PgtvGPhC1TxBp5TzTua3k4PB4z9RirtnHbaZfra2cIiiWMDy14AUcD8qh7WEYHinxItrI9mnnveBwojSMk57V21rIZbaKQqVLoGII5BIqreWdrdXEc7QhpYuVccEfjVj7TCJEiZwHbgA+tJu4iY9DVK3yt/cf9c1/rVmaQr93rWfPdrDfq7Yxtw9CQ0jl9a8YaZp+rC2naVApO9hGSoq5b67p13bvcw6ogAB/duMA/jXTzwWMiCWW3gkDdygOarxW+lyTGOO0gyB8ymICndBczdBvl/4RN7xW3Al2X3rY0mFoNPhWT/WFQz/AFPWqmoJGklpp9vEqRvJyqjACjk1r1LEzg9Z51W6/wCuhqtVrVv+Qpc/9dDVZetM61sKKwPij8Qrf4d6Lpcx0yS/e8LMyI4UhQeTnuemBWzd3MdqgLAsz/cUdWrlfGPl64lmmqWtvcCyLGDcmdmev1rejo7swrLmVjsNZ8W6H/wj9rqEx2XE9ssqwDHmHIBGR2PPNcBN8QNQS53x2Fr5POEckk/UisPUvL+bkelYjybycdBxn3rblUnexMY8qtc6tviBrm8Hy7MLnkCM/wCNdV4e8c6bq2oQWDWc1nPMQikt5is34DIzXkkrYHHB969B+BGq+HrPUZo71UXU3c+RJKBtKED5VPY5odOD6ClUcT1GTT7iNVYtD8xxjzBkVCyNG2x1Kt3Bryz4i/GDVW8WT6JZ6RdafJahz5krKySAHAKgcgfl+Nd94b11tY8L6Zqd/JDBLIhVtzBAzA4OM/TOKyqUEldBTqybtI1RW54ZB+zTHtvGPyrDXkcdK3/Doxayf7/9K5TWexaBVjOncBs/j/8AqpodBHDHk5TGQB04ohX9/cN2Ix+ppLm2jlijbZl8gbhwcUzMdILZryKbA8wAjO3nFPa5hV23uF6YJ4zVeS2jjvrdFU7WD7iWOeMYp5s7eSZ/MQsExtBY4HFINCw/WL/e/oaq3sgjtrts42qx/EjAqy3WH/e/oapX6eZb3Ue7mRwv0AANMSJJ08u3tVDMixkMxBxwFNVr93kjt3bqybq0J2UCMHBB/XiqOoggQBuoTmkyo7lToOazdJHmSzTH+JjV28fy7SVx1Cmo9Gj22yH1GSaXQ16FDXQQM7zgkDb26VuQf6lP90Vi+IP+WX+0xrdi+6v0FEtkKWyFv/8AkGvwfumvjvV8f2tefNj9+/8A6Ea+xNQ/5B8g/wBk18e6wW/ta8+UH9+/P/AjXVh9jCR9Nahrsek638ti9zN5YI24yBz0z9P0rK8SeMtfuo1Sy8E30gY5Mk7KiVquqt4xiyn8Ayfx/wD1fnXSeL+LGM9f4ahtK2hS1mc9aah8QDGj/wDCJWaNgHDXyjtSWh+JMmqG6uNF0SOIrtC/bCWA+uK72P8A1a/QU6s+fyJ1MaxfxF5I+1WlhG47JMSP5Vmahp/iqbUYrqD+y0EcgcBmYn+VdZRSuBzt6niyRla3TSk453Ox/pXLap4a+JF9f+emu6NBD3hETnP416XRVKbC7OfsbbxJDYRW8zabI6Y+YFgOPwqxHFri3LSlNP8AmxnBbP8AKtiipuFzCaPxGb9pBHp4i2/I29t2fyqxbf28Zf8ASfsKR+qMxP8AKtWihsDgtS3/ANoXHmMGbzDkgVXlkSCBppPuoM/U9hVvVP8AkJ3P/XVv51VvLGbULEQ2uxnRt7qfvH2BrSnFN2Z0TlyxMNLDXtUkN5aafPcKeAUX5QPQVzfimPxFZqVl024ieR1jTMeBuY4Az06kVt+M/jLqugauPB/g7w6uqXWm24k1CR5hDDb5GcM574rhPEH7QfiLXLG80htBg0XUYVBmdZvMwpHDRnp06HnrxXdyK1zjU5X2IvE2lalB4gs/CtpcRXWqzqDMkL5MI6kE9MkZP/66pX9rLpk7Wd1A8EsZ2mNhyK5HwT4ml0vxZa69db5RDOJJiTy6n72Se9e86LB8KfFWpT6nqvjqGbULl8rE9wsXlpgYQKemBxQkU6jW55NekiMnkeuKy5JGVwysVYHII9a+g9Y+Dmi6hpxuvD2uSFWX5fMxIjfiOa8f8WeBtf0AyyXVofLjbl4zuUDsc+lD0EpKTMrwpoH9raveXdvbok0kRVpOgMjEDk/ma9N8ZyWdvotn4ds2Df2cAJCOhfHNePWeoX1g7PZ3UkBON2w4zj1q7a+I7zzCt0/m72yWPXNZttqxrZJpnoXh3XdS0uPy4ZiY8/cfkV7D4E11L7TWZlCy7huTPt2rwCyvEmh3qRW54Y8RSaTqcUzYkt84ljIyGWsJwuaaNHvWmXq3Ud7IpwFZsD0q4txGLCGYsAuF5rjrDxx4Dm+XeLZj1EkBA/MZrqtN/sbUbQT2H2a5gPRo8MKxaaM3YszsPtdvyOrfyprXMSy3ILqGRQTz2xUn2S1/54R/lSGysznNtEc9fl61ItBnnxNHbSCQbWfAP4GqMdws+qyxq4wjsT7gLWl9jtcY+zxY7fLQLW2BJFvGCe4UUAmijqE3yWZt8SbiOnI2460mpurGNhkAKevFaUcUUQ2xxqg9AMVn6x/rk/3f60mVF6mPrDbdPf3wKsaYAthF/u1S18/6PHGvV34FaNohjtYkZcFVAIoexo9jM1kKywKeMv1/GttBhQKx9cULaRSchlfvWwhDIrDkEA0pbCewah/yDpO3yn+VfHer4/ta8+Yj9+/p/eNfYmo/8g6Tv8p4r4+1Yv8A2rd/ugf3784/2jXXQdkYzeh9D+JHkj8RwlH2navTr3/+v+ldp4mzJoMMh+9lCT9etcrqUMc/i21jcbh8v0/z0/I11PjCQJp0MakbWcD8sVlLoWviN2P/AFa/QU6mx/6tfoKdWZAUUUUAFFFFABRRRQAUCiigDhdT41K5/wCujfzpLB2iukmX+E8j1HcU7VP+Qnc/9dG/nU2iKh1GPzOUAO4e2K0jujol8J8ttqIh8R61/ao1Bre+1YXryWqljMF3KYXAIO0qw6HtWZLpsmo6nc6pBpv9n2k0aW1nbMBujhTue2SfSvqfXNK0WxsJvs2k2iySqY0YQjdj1z1rlYfAdzeqsrTR26MO4y2O3Fd92cCavc+XP7LfW/FCaF9qW2i3spcn5VCglmOOp4NanibwLooi1Cz0DVH1C70+0N0LoHMFwFAMsYO0fOoIIwSD6074veFNf+HHjWC8bE1tOzTW1yBmOQn70bfgSCPQ1BrPxKi/4RU6Lo2hvYSPam0Mr3IkWKI/eEY2g89MsScVogerMDwL8QvF/g65Wbw/rl1bKOWgZ98Lj0Knivpz4X/HbRPHAXRvEkEOnau6eWVPMF167SehP90/hXx1Gu3nI6etWrKee1vI7q1YrPE29CMHBFNxTBpH0J8UtBg0fX3bTlJspwZIwP4fVfwriWxu5bGTjp3rrdG8VQeL/C8VxdIFu4QY5AOivgcj2NYV3ZqCShAYdPQ1g0zdM1/DrOWeN3+YDIHrWsjYbDYz6VzumT+Td27H5ckDn3reeNjqIC9F6nb0qJrU0g9C08ZUA/wt0OavaHrF9o90txZ3EkeOqq5UN9cVTXaqsG5HYVMVV4+ABuFZGrsz2Xwj8TdJvkjtdWZrK56ea+DGx+o6fiK7+ORJI1kjdXRhlWU5BH1r5SKleorqvBHi7VPD8qpBM01qW+e3kbKn6H+E1m6d9jKVO2x9C0VS0XUoNU0+O8gDIHHKN1U/1+tXKysZi1mat/r0/wB2pru6uYiRFYtIB/EZFUGuc1fVbqSQK32e3OMfK4cj8qLFwi7lfVpg+owxjkIRn61sklI0AzkkCuYskaa+jVSWJbOT/OupVeR3wOKJaWNZaWM/XbdprUyRkkxn5h7VPoN0s9ksZYb4xgj2qmshfVbu1jYYlGASeARVK6s7vTSkwcAH+JexotdWC2ljqNQ/5B0g6fKf5V8dawD/AGtefN/y3fuP7xr63+1zzaUwuINpKH5geDx1r5I1cR/2tefMR+/fj/gRrqo6HPPQ+m5f+R0tMD+Eflz+Pr+dbfin5tKgfrtnx+lYs2f+EwtecjaPw6/5/CrviJrgQRq8hMTSsQmOB0x/WspdDSC947GP/VqfYU6mxf6pP90U6sjMKKKKACiiigAooooAKKKKAOH1T/kJ3P8A10NcD8V/GVx4W0e5XT7qK2vPs3mGVgGZFJIG0HjJKnk9K9b1fRfPla4tmG9jlkY9T7GvPviH8O9J8Yaf9l12xk3xgiOeNtksWfQ9xkdORWlKSUk2at80bI8d/Zb8XeINe8Y3sWtate6kvkNKRcSbwrZG3APQ9a+n7e1ubiLzFjc56BBn9eleMfDn4XL4Ca5fRtS8+edwTcTrhwo6LgcY/nXVa5rXj+3Ro7VIbpCPvxttz9RXZ7WDe5zSoyL/AMRPDtlrujT6XrMduYW5TcdzxuOjLjoR9a+TPiF4KbwxcRpNcvdJMmUeKFEUnupLPnP4V69r1l4/uy95eNHawZ5VSC59iWPf6VwnjzRZtVsbb7fP5aq5O2MZIOPU1SmkxqDtY8fdYg53rOi8jnB4/CnW09rC5bDuRnaSBg/UV1q+CrLcN11cEemAK6zwP4R0KO+LyWsdxIi5An+b8QOlU6sRqlI5T4eWXiSTzX07Sbma1nPJLBUBz1HvXfw+GvFBcqunF+MgM4Gfx9a77RLdY5cRhUUDG0DAx7V1ejW8byFWyrY3KwOKjm5ncbVkeHCOe3vkgvLOSGZXG6KVcHr/AJ5rsWtdtyZAANy4P1rv/E+gW2qpDHcwK7LuKt3XjPB+uK5mW12/LjGOtRMqnIxmj4z+dNTKsM9Aea1BCFkG7lTw30qK7tkG0w52njn1rM2TKZVXw1R4ZG9PpVjYwAXtnNP8rcuSM0hnQ+AvFmo6FdCLzfPs2PzwOePqp7Gva4Gmv7ZLq3vx5Mihk8tBn6E8185eWVYbePpXTeDPFWpaDdKiyebaMfnhc8fUehqZRvsRKPVHso0a2kl8y68y4OP+WkhPNJqNnaxWbC309HYDICqKNO1CPWtNS702fYpOGyOVPoRVqGGWNHM1wZjtOMrjFYMi77nOaZaSCR7ifIdu2MYFaTIWQqrFPcdqBUg4FS2W2UY9Lt0kMilvMzkMT0NXWiE0JinVXB4PvTgKkHTNS2wuyhJay2umyxCTzIdp2huoHpXyRrAk/te8/dA/v35x/tGvsLUv+QdJzg7Tz+FfHerhP7WvP3pH79+3+0a7KOqMpn01Jj/hMYCvURjP5/8A6vzrR8Sq3+iRN3dj+ZFZt0QPFsBboI+Pfr0/Xp6CtTxapF/aN/DtGfbmol0NIfGdYowoHsKWkXoKWsjMKKKKACiiigAooooAKKKKACmuquu11Vh6EZFOooA5TxBCkOoERoqKVBwBgVnCuk12xmuZfNjAI2BfxzXN67Lb6DZG61GUIOiIOWkPoo71S10NoyVirqiwzIsNwU/eHagY/ePXArzDxVo0Ynlt2RcHO3/ZJHarV7r91fayl/IdoicGKMHhBnp+Peuh121XUEF1bnOV3DH8VdCg4kOWtzw9rZ4pDHIu1geQa3/CMWzUGHOGTHFb2saP9p/eRqomBAP0qtoFmVvwGDKyZ/P0p2Lc7o6vRId5II6dK7DQrHfOHBACDJz3Fc7oEbi6x1Ujkf1rvNLt/JQSAghl/GtYI5ajEktQedoNcz4n0tE/0hVxvYLjHoK7Df8ANgmoNTtY7212SMFVTuJ+gqmrmcZtM8wltcGmRRIoPmDIByPrXRy2e5sKOe1U5bPGcjkdqyaOhSMK4sQilhzyfyqAQgIR3rpBB5nyMv8ADiqc9kUGfzqbFKRhmHp24pBFWo1uR1WmGH2pMpM1fBWv3ei3QERDwv8A6yMtw3+Br2WC4S6sluIwwV0zhhyOK8C2tFJnGR3r0j4d695ls2l3EmcKTASenH3f8KznG6Jkup0a9afSLwKcK5WUKtPpF9actIRHqeP7Ok4/hP8AKvjvVtv9q3fB/wBe/b/aNfYmqZ/s+T/dP8q+PNXVv7WvPlX/AF79v9o120XZGctj6VvDjxXCeTmMD26//q6+9b/iAK2s2aPkrlP5msC858VwY4Plj+f/AOv8xXR+KYhHLaXgPIlRSPoc1nLoaR+I3x0xS0g5FLWZAUUUUAFFFSLsTBdd2RmmkIjop4YM33QM9CO1I5YnDdjzRYLjaKKZNIsULyucIilmOM8AZNIY+ivF9f8AjPeXETSeFtIja1C7jc3WWIBOASikYz7n6gVg33xs8UrpEdumnWEd5tKyXmCQTngqnQceuRmtFTkxXR7X4t8Tab4bsTPeyhpWBMUAI3P/AID3rwDxX4quvEGpvd3EinsgHCRr/dUf1PJrj5tT17xNrAjH23WNSmOQqqZHP/AR0H1wBXpfhD4La7fpHceJr9NKgPP2W3IkmP8AvN91T9M1tGMaau2M40X1vF96Qe3Neh+EU1caerXukXsFnnEVxLHtXJ7c84Pr0r0jw34D8J6AiGx0eB5kwRcXA82XPrluh+mK6OaOOeJ4plEiONrBu4qZV+yE9Txm/wBKMReaNSE3ABfbHJqjHaR+aJVUBu59a7/UdNNjdNbNl4mGY2b+Jff3HSsS801hO7xJlMA4A6CtrJq6J5iloa+Xfx5UHccfSu5G2CAsTwozXJWEJW6iIXJDg4FaHibV4Yz9hhkDSE/vcH7o9KuOxnPVluK53ZckE9etPgu47iF45GCBupHpWHZ3W4Y4z2zV6ygUks8uXPpwBVBZGxBbWa42RrnHHtVbUrMC3dbW3iXj5m749qsQqqqrIORxUsh3RMDlcg80EXszkREFcEjikaEOpO2tF4OTiovLKqVA61m0bpmTPZgnj0qo9sc9K3jGDxxnFQtBzxU2KTOfntztpbFpYJUkj+V0OQRWtcQjbjFVvs5jbOPrSLueiaPdfbdNhuOMsPmHv3q6BXO+C32xS2+crneo9D3/AKV0i1xVI8smNPQcOlKOlIOtOrNAQ6pj+zpP904r461dU/ta8/eH/Xv/AOhGvsbVP+QdJ3Gw5/KvjnV8f2tefu/+W79z/eNd1DYiWx9NSbT4xtwx42Djt149v/1Vr+MpJhGkEgPlltyMP5H3rIfP/CZW+FyfLHTr/n/GunuTbatoUjyZXy85OMlWFZS6FxdpXLmiXIutLglzltoVvqKu1xHh3VjYSGKUZhY8+xrsraeK4iEsLh0PcVDQTjZktFFFIgKkJ8xFGRuXjB7io6KaYrEmwJhmYZ9BTGO5i3qaSihgFYfiTWhZMtja7WvJeBnkRg9z/hWpqF0lnbGZ+TkKqjqzHoK86124T7TdTFot5barq+TJ6nrXkZpjHQhywer/AARx4yu6cbR3OR0zR1stS1qR5/NS7ug8IVQojjCgKuAMddx/Gql/8PdP8Ua3p9q+oPpCmQiZrZBmRSPugdASQMH61qCYt9qZf4GGfyAqYTFreK4iOHjOMjt6GvnKONr066rX10+fS33HiU68o1FO56j4Q8L6D4T00WGg6dFaR/8ALR+ssp9Xc8sa2d3YDNZXhHWoNYs2WQ5vIBtnRemfUe1bBAKkrxjqK+3hNVIqae59JTqRqRUo7DaWmSSRxkeZIiZ6bmApysrKGRlZT0IORVFlDXrdZ7Bm25eI7lx19/0/lWFEmGBI+tbXii8tbDQbu4vLqG1j8plDytgbiOB7/hXinibxteasn2a1VrGzYfPz+8lPcZ7L+prrw70ZnOLbNbxR4ggsruSz0iQSSrw0wPCH0X1Nc5a3EjNuZyzE5JY5JNY4lU8LjHbFW7JmaQIgLEngDrW47WOpsbpsjn6c10OlzSTuqRjLVheHtHu57uNbq1uo4G/jCf1Nd/YWVtZReXbx7R3JOS31NCIk7EsEflx4JBPekmDOu0cD61LQRTMzNkh9qheE1pyhQenNV5NoHHr0pWLUjOaLnI7VE8eTyK0jDgknFRSRgUmilIzJIMnpUM0PyE45WtRo6rXSjbxjPepaLTJ/CL7b7y/VSK64DiuQ8OYj1OBuQRIM+4Nd80cbdVFcleOqLiyko4pwqwYF7EiomjZT93Nc9irlfVM/2fJggHaf5V8d6v5n9rXnzL/r39f7xr7F1cY02TIONpr451byP7Vu+X/179x/eNdlHYiWx9L3LCLxbBIzAIsYJJ/H/wCv6HgVq+GbgXFxc2TSFI5WZwv94Hgj2rHvYVn8W26MzAGMDA+vf9PbrXYW+i2sEQ8gssvBEh65rOWyNE0rmdqfhtFsd1q7NNHk4P8AGPT61n6Gmp7HfTrhQFPzxt1z9K7KLzNuJAN3qO9ZOo6XMl39u01xFMfvr/C31FRcan0ZQOqa1BJtnEIwOd6YH6Ves9R1CVQxWxkXvtmx/wDqqe2vLx7mG3uLAAuvLg5GayPFPjjwb4Ydv7T1O1W6AwYYV8yU+2F6fjiplJRV2XCnOrLlhG78tTetr+feyyWLhcctHIrYH6VYtryK5JCW8qnrl1IrxXUPj9apeKuleH2+z7sPLcSANt7kIv8AU1zOpfETxHqmoNG3i0W1g2WWS2CwAL2UqPn3Y9/xrCWNprRanqU+H8XLWa5fX/gX+4+kbyaC1i86eRYo/V2Ax+JrldT+IXhmxfy/tyXD/wB2Ahz+nFfNviHxVcXSR2kMv2pIWdjPcbpGcseo3k44ArP0I32q6xa2Syth5BuwMAKOvT2FclXH2+FHp0+G6dGk6uJnok320R9K3/iGHVbBtUgEkdrDEfKV8AmRuM/gP51xLyep/wDr1qaxMtppENhHwFxuA6E96oaclrNblnbJIcu+/HlAeq988V8ziZyxNTme5+W4uqqtV20KOmYnttQUcsVLD8CKp2GpLbyFZMEehPB9qXSLkWt4S3K5ww65B60ajo4kLyWswKP0Oc4qIxTZ5nNJxTjujYXUDBeJf6bd7HaTzAFfaUbGCG9V4zR4v+JWv2Phy9ht9SsZb549sctpH8ynueePfOK499ISNj5sze4XvVfUIbV7GbTYYyDOhVmB5HuTXpUMZKEtG/Pp6/19xdHG1Kc10V9TmD46uLEpFNZ/ap4j81y10zSOx6sScgk9/XHtXQH4x3FloMv9hzXVlqLEYVo1eMDPJ54zj2rzrXNOv47p1ltZSSowEjwMLwDxweMc1Ti0y7kOGjMfHV+P0r6VYXB3jWvqtb3Pq8LgaeJmpUVeXk7/AHnWX3jzW9euUn1S+mu5F+4Zn3BfoowB+AqS01C4uZB5avIx9Kz9H0fTwmWZpZR13NgfgBXR2jy28SRpK5jQfKjnKr64HvU1M6o05cqTPsKXCmMq0+bmin2u/wAbL/M3PDuim8O68ujbZP3RhjivQNA8L6CCGlWa5bPy7pMDP0Fea2uqyQvvaMEDnIOMCt3SPiR4dt7pLS51BYHz95gdoPoWHFdWEx9LEO0XqeLj8nx2BXNWjp3Tv/wfwPY7eGK3hEUKBI14CjtUlZmkarZahYwyW9zHMsgwHjbcp98irf75WwuWH16V6B49ixRVdLjcG45H3vapwcjOMZoEDLnOaYyIGVs4I4+tLLKkalnYAYJqtJNlMnjI/KgdiWRk56ZqudpJ3dRUMsqkjnn+dMkn96C0h1zKFHy1nTEsM9iduKnkkHrVeWT/ADmpaLRLpMhW8g7MJAP1rvUuc/eX8q8+0jE2poqchWUn867hetcmI3RcTQRlYfKQadVBD6VYjlPRufesLlEOuf8AIOk/3T/KvjPV5GGrXg4H79+Mj+8favszW8HTpMH+E18ZauW/ta8xKuPPf+I/3jXXRDofTkv/ACOFt8vVBz+f9M9PUV3o6VwT5/4S+3w3Gwd/f/8AV+Vd6OgrGfQHuLWH4w8UaR4U00X2qzNlzthgjG6WZvRV/r0FbFxNHb28txM22KKNpJG9FUZJ/IV8feOfFeoeJNZn1a5lcNcFliTPEEGfljHpnue9ceIreyjpuevk+VvH1XzfCt/8joviH8VfEmvvJZ2t0NLsSSPs9q/zkf7cnUn2XivOOpLHJJ5JPc01mCgFjj60zzfb868qTnUd2fodCjh8JH2dNJEwxR2qNXJycD2qUduhrOx1KSewV6R8INKC+dq8y9QUjz6A9fxP8q4zSNB1DU2xDHsXGdz8DFex+HbWPT9EeOBV/wBGgD7TwD0Gcdz3/GuXEy05O58JxpnNOnh1g6Urylv5Jf5/lch8QzSMWZUcqo64JHNZelSBpCW4DEqfxFN8R63fTRwxSXLDByoQBTx06URlm0yK6kTZO0rq4II3YwQx9+a43SXJzRPxydTmqXXQiuA0MzZ9eKFnYqRyD3weKjub7nMiBiD1BxVSGS4v71bWEFFwWO0ZJAGT9TUxpOWljFyV9Bb2+IzHCdz9N3+FV1Vo/LhDZllb527471djvbC2sj5enRCckkyO+47c8DHr6/0qvaBbpJ9QjQqbYYlVT8uWB2kZ6fSulU4r4dUZvVrW5Xu2CyIyqCpJDnPUf1rnfEUf2dxMgOD1+vrW9CqXN9HbySBBI4XzCeFz3qn43msNM03dLb3KyPN5KQuwYyYHLg4HAx+tdGEhJzSirnq5Bmc8uxirx22fp1/zOMlvJ9u5ZCpH93inxapfZ+W5bOO5Bp72u5A8edjAMp6cHkVEts27PSvV/d2s0fuEJ1JpVIS0ev3lPUbq+mys1zKyn+Etx+VZjLn39q27iHgg9agsdMmvrtbePIz95uoVfWuyjWjCN9keXi8JUqVEt2x3g/UvEul6sp8K308M/wB57cnMTDPcHj8/zr6Y+H3jJtTgjtdXSK21Ij94iE7GbuVz/KvH9MsbbT7cQ20YUfxN1LH3NbKxtNpz3sZKzWjLvZTgkHo34GuOWd1HUXIvdX4/5HYuEqKov2svefVbJ9PU9/UIuQMDPJqrqN9FawyNuBcAYGe56V55pHia8urBZGmPnMpjkPrjvUN1qcksmWdmlc+vevoKNaNaKlHZnw2Jwc8NUlTqbrQ61tQbULtVXIgiHPPU1oM263yvJ7k1haZGYbVV6seXPvVhLsxvz0APHvWpjYuu6oDvYZxnbVSS4JJPFVJbhmJLHLVA8/WgpFx7gDOSOD61RubzBBRvWqsxbGc+vH8qgTK3PJyAM/jQOx2XgNYpPtEvBkULkemcnP6V1614v8OPEch+JF1ah1NndIIQM906EfiT+dezrXDXT5ykSLT1qNetSCsRkWrf8g2TP9018aawV/ta8+U/69/4v9o19lav/wAg9+cfKetfG+r+Z/a15gnHnv3/ANo12UBPY+m32nxlbcHOwY/X/P413w6VwUuf+Ewt89Ngz+v/ANf8q70dBWE+g3uQ6hax32n3VjKcJdQPCx9A6lSf1r4p17Sr/Q9YudH1KExXlrIY3U98dCPUEYIr7drnvF3gPw/4vkhudQhCX9uAsdwnUrnO1vUfqK5K+H9slbdHt5Lmyy+UlNXjL8GfFWWZiW6555qWGNpEcjHy4zz65rvfjB4C1HwtrBmjs5nsJmISeJN0Wc9Nw6H2OKg8NeCL+40W5ursNGJWQxbRnoCT/MUqOHVWXK9LHr4rMvYUVWjq5bHPwWlmxQRmdnH3vN27Tx6D8eK9F8N+Bby90KHV1hje2dziKIZkIB6keh596w/B3gu/1fVktopoH2T+XNF5m1wB3weP1r1/UtK1HwNpenzQs93+98pYY5GAHovHVm6ZFa1qUacXyqyW54ks1k/erTvbvt+ByE8dnBdstnG0MGcBG5Kj0p1vqUkF00mA8bIUdCeGU8EVL4j1PUZ9Vhg1Xw2mmzzyBFdDtY5x1J4JGRmuVl1m2huGjvLVniGVZRJgk/57frXylejUqVXK+h8JmmJxGMxLqP5eS6IuLfaKuri7ufPmhUYSIDaw/Hv+lbB2XWiIkUu4kG4QPkMFJ5Jz1zx+VedX+oQz3zx28flpIwCxiTO2unt7uS3iSBZGeMKBjOc1vUl7OChbc8aXPSk41FuMuIXfjBUn2rcs7e10W7W4WN38uIMbgSZEoYcqBjAyCR+FZlvcrKZ2VQ3kxGQqzYzisy+129ayW3Z4xBIc5WNctzwN2M/hWNKLsZpqmue3oP1GGOS6xDdwizLcTMRlB/tL1z2xV1Y7fS/Cjx2832hr6USGQ90GQvHvya5rT7a48TXy6fEEM6yrl938BPJzjnHWum8cyWtkYrdZEjt4ECqXOMADArqlD2dNRS1ZMVaEppGAeetc941tLq7ltbiMSzbVMZXcTjuP6/pU934kso2VLUNcuWwP4QD9TW3aMlzqN5pv7xbu0hMkwZfk4xuAbPPUY45rTD0q9GSqcplh6cp1Ixs3d9NzO8My2lnYJZ3sSk9TJgsMn1z0rYm0aznjEkIwrDKlWPIrOkjiinhBV5FkDEyIAQhAztYEdTxxnnOfWtC1vrmOeGOPbNEBtCx9x/iK9HEYN/xI9T91ynHQoU1hfswVlprp+ZiajoF2g3RxmTJ6DrVvRbMWdttZCszHMnqPQV21jPb27SmW3WYyRlRk/dJPX6/41na4tvJ5ZgmaWbftCEZYJjOT+P8AKvLxEpOnY+lwNSPttVfzMkV0lvb/ANneB7q6uFKyanIkdsvQtGhyzY9CePwqpY2tjph+2a4u8KNy2u/G73cjoPbrXJeM/HH9s6k6NdqCAF3oNqxp2RB0Ax3/ACqcLhp1JcsV7z/DzZtj8bThHmm7QWrfe2qS767/ANW3dO1FIrWQtIAC5C++MZ/X+Va3hTdqeoGc/wDHvByTn7zdh/WvLJ9ZVUEcbKFUYAU9q9O+Fc8cnhbzlmEjvMxcDnaew/Ln8a+1oUI4elGmnsflmMxUsXiJ1mrczPRLfc1uQG+YjOB2FVpU2gtJKNoODjsfSqa3jRQGOMlWLZLDrj0qq85xjcfWqOexdkuAMhcAdj3xUDTZ71Tkk3DGeKqStJnarYGT0PQUrlWNCSdVUknt61la3qohsXaP77Dav1P+FRxLcXM0Y5O8gBR1PPAqP4l6PcaDa2d3dENBIoGF6Ix5IpcyvYdkcrptzNpup2+oW7YngkDqT7HnNfUen3CXdlDdRnKSoHH4ivkG61RmY+SuK95+AHihNX8OyaPcPi808/KCeXiPQ/gePyrHEQfLzCPT1qQVGKeK4xkWr/8AINkyP4T/AC/z+dfGur4/ta8+Y/69/wD0I19lat/yDn/3T/KvjXWM/wBrXnP/AC3fv/tGuygJ7H084/4rG2wcnyx/P8/T16mu9HSuDkx/wl9vxj5B/X/6/p2rvB0rCfQb3FpVO1gf60lFQBBcWyzksrGN2+9/Ejj0dTww/Wql2+k6TpMserafBZ25YKHtxmNic/dHY+1aVRX1rb6hptxYXsIntp12SRt0I/ofeqjNwu0UmnZS2PE7nRbSHxFc6j4D8T6PJc3AMc1vdXXlyHJBwAy4zkCqvijxH8Rbe3t/t3ha9tJLSbzoZk/0iFm2lTuIzkYOc+tcL8WvCMnhPxFJYSsZ7OdTJaTv1dM9D/tL0P4HvXGaX4s8VeH5tuleIdRtkQ8IJiUI/wB05FcjxzbcKkT6RcNRxVJToVdGuqO81rx3fapBH/apkuNRjl3oqx+WkZxgcdT/AJ+tczLd3ULkz27RtJlh5qkZ9+a6Ky+J2uXtuk1/baTqLDhvtNmrMD9Rg1Lq3xD02a3H9qeDLO5jXI/c3Tpt3dcA5AzmuecqE9NvkeTV4TxnNpZ/P/Mn8GQaFdRWy69Z2ks8+4xSCfYwTdjkdCc5x7DmsLxM/h+31aSHR7zUbm25w5l4z6D1FSXHiz4c6gkST+FtS090yN9pcKc89weD9cU211L4Ygy721vEi7UEkSt5Z9QQR+uaVo2tdGMuG8eo8rpfM6/T/BtjHo9hr1pqDTNcwGS4Wd8rIrDleOQRzXJaZY6TNq0FvDrIt7CVsO8wGUHo655x7Vc0zUfhtboIpNY1jymxnYrxlvdsZB/DFdJqs3wjj8ORrDPMuSSjbXL54Gc4pxhG3vMylw9i2owlT/P/ACMXxFfQ+E7a7/4RaaK4mubbZFchFEijjdgDv3FeS3Ml1dTmS6llmkJ5MjEnP413k0/gSMgx67qTgHobYn8uBWVqt34NnkUrqWqNEufl+zKST9cjt7VpSqxi3oedi+DsdUalThZdin4L0q2v752u4t0MS7sE9WzwD7f4V6NJNI1o0Csm0gZwoBbA4yQMnsOtcEvjnw5oUBTT/D95cL3kkuACx7ZwKzLv4yXinNj4dsYSAQGklZj+mK1catV3ivxPeyzJ6WW0FGr8fVpfroekCEyRJ5kY3Yyyg5GavQWTRR71jWNScl2OB+ZrwnUfit4yuciG7t7JDni3gVf1PNc/c6xrWqfvtT1a9u2JyqyTEjjvjpVywNRq8mkjvo4qnzcsE2/u/wAz6G1nxF4c0hT/AGhrUG7+5A25s+nHSuftfHMuo3C2nhLQp3dxhWCku/4dce/FeO6HpdxrWsw2NvE0skrqoVerEnAH4n/Gvsb4beDbHwfoqwRRo99Io+0zgcsf7q/7I/XrXPLCU00t2ds8ylhqbnLrsu/m/JHm9j8MPGfiR/P8R6jHpduxyYgfMkH/AAEcD8TXa6F8HPBOn7WurW41Sbu9zKdpP+6uBXfr0P8AjT1610QtTXLDQ+bxWNr4qfNVlf8AJHMX/wAN/At9bC3l8MWCIOhhUxt+amsmfwnpfhCyS20K3lhsZHZmDyF8OevJ9a9BHesjWtYsUhe28tLskYZP4R9T/hW9KpPm7nJY4hpveo3m68/rVTUmu4pZHjgUx87eox7ViXOtXEEh8yzLL/svg136gdC02e/61E03PX9a5OTxWkUpWW0lEeeGBGR9RXQ+GbTXfEbB7DRLtLZjxczkRxn355P4ZpP3dxrlOo8ACzuPEkSXbchSYV7O47flzXT/ABj08ah8ONVQJueBFnj45yrDp+Gaj8H+Df7KvU1C+uFmuEB8tE+6pPf3PWuwnhjuIHgmQPG42sp6EVx1Ki51JdBs+Mi3Fdf8JNSn0Pxfa6ptJtgfKnH95G4OPp1/Cpr7w5Zi8lMcZADMuB9asfZY4UWONdoUAAiu2TTVhKJ9PIwYBlOVIBB9RUicsB0zWL4LvH1Lwjp1+7Zd4gr/AO8vB/lWwGwc9681qzANZXbpsgH9018Y6v8A8ha8wePPfv8A7Rr7N1ht2mO3+yen0r4y1nH9r3mUOftEn/oRrsoCex9QPn/hMLf/AHB0+v8A+r8jXeDoK4GT/kcbbnJ2D+f+f++q74dK559BvcWiiioAKO1FFAHE/GbwoPFXgq4igj3ajZg3Foe5YD5k/wCBDI+uK+ONRU53YIIODX36K+Xv2jfh5NoOqS+JNKgZtIvZC86qOLWU9c+iseR6Hj0rixVK750fV8NZgoS+rTe+q/VHkmkXHkz+WSdsgxjPftWhdN5kbxnowxmsRWKsDzngjnpWiknmRhvXk/WuCS1ufZzXUz40aRvLUZbNTpZkRySyt+7UgYTlmJ9qkt8LeOvTcOKt2ZjW5R5ThVO78QOP1qk9Sak2ouxX1XTfstxbxwFpFnjDDJB5/iGfYipLiza2m8kxvdx20W+fa20KWGfrgZFLJqEf9lw2rZaYStvc5ysZIJAPuc5qxdXFjJcag32xSt1OnKq3+q64HHHOPyre0Hqv60OJTrxSjJd+m+qV9PK5kz2V5ErNJbuoUKzHsAen51XubO7hhE81vJHGTgMxwM8/4H8q2ri+tZ9blkMwit40ZbZiDtBC4Ukdff8AAVV1O7s/7HsraGYy+SZGdMEbnY/ePtgVcYR11FPEVnypx330emj/AK+Zzs4DKVblSOea524j2uy9cHFdFJ/nmsa6UGSTHrzz712YeVjy8wgpWKCRl5FX3557Vfk4A64AwP8AP+fWmWceAz568Y9a6j4deEdQ8X+I4tPtIz5KENcTEZWNc9T/AId66alTv0PKo0VTi29L/keq/sxeD12S+KLyLJQmO23f38ct+AOPqTXvafjVDQtNtdH0i20uyj2W9ugRR3PqT7k81op1rlV+p4uMxHt6ja2Wi9P61fmPH+eap67rGnaDprahqc/kwKwUAKWd2PRUUcsx7AVcTLMAMkngYrz344Pq1rJY2UMl6I0jN1PBZW+ZNoyN0tw3yW8WM5OSzcjGKunHmkkcbZPceIrzWJMESWVuRlbYf6zH/TQ9v92mD25+lcl4Z1P+2G8nSbW8vlUjCWduwhz/AL5Hze55+tej6N4R8R3cYa6sY7JSOFZuRXf7sFbYEzCG4/eXI96ntPDzaq21LJCjH5nYYUfjXfaV4FhiZZLyUSsP4e35V1FtpdrCoG0vjpngD8BWUq/8oHAaH4B0Gzukujp0d3dDozplVPsvT8TXZxWFwcfKEAHAJxj8K2VVVGFUKPQUtc7bluxmYuny95EH50rWMixsRIpbBwAO9aVYvjjVZtF8J6jqVvHvnigbysnADEcEnsB1pKIHzjrmsWdv4i1C3hZvKinaMN67Tgn8SDVMalbtA0mcHcQo7muRM7MxZjuYkkn1Penedx1r1FFCuz61+HsaxeCbVo/9XIokT8QM/rmtcGsT4bh4vhtoaSAhjZpwevPNbIrzJ/ExjtSJOlvg9jXx3q4b+1bz51/17/xH+8a+wb8/8SyTOcbT/L/P518eauY/7WvPlb/Xv6/3jXVRFLRH05J/yONvxt+QZP5/559K70dK4GTP/CZW38XyDH+fy/M13w6CsZ7Ib3FooorMAopKWgAqK7t7e7tZbW7hjnglQpJHIoZXU9QQe1OeWKP/AFkqL9WAqIXtmTgXluT6eav+NJjSe6PnT4rfAm7spZtW8FBrmzPzSaczfvIv9w/xL7Hn614my3FjcPbXcMlvIpw0cilWU/Q19/KcjcpyPUHNc14x8C+GfFUZ/tXTIHm7TBcOPxrlqYVS+E+lwPEtWklDELmXfr/wT4kkf94si9qnE0bpkN26V7n4n/Z82bpNF1CcKOitiQflwf5155qfwm8WWLMiLbzEermM/kwrllh5rofR0c7wNZfHb10/4BwcpDOSMkUyukn8B+LoThtFuGHqjK/8jUH/AAh/inp/YGof9+6nkl2PQjjcM1pUj96MB/x6etV5DlT/AI11KeB/Fsv3dBvAT/eAH86u2fwr8Y3XD2kFqp6maccfgM1rTi+xzYjH4WO9RfejgJm4PXP1rOkiZiF559/evdNI+CLuVbV9cCg/ejtY8/8Ajzf4V6J4V8A+FfDhWSw0uOS4GP8ASLn95J9RngfgK64aHzeLzbD/AGfePCPAHwl8QeJXiuLyNtJ0vgmaYfvJB/sJ/U8V9HeEPDmkeFtJXTdHtfJhHLsTl5G/vMe5rYhjmmbEaPK2f4QTWnaaFqM3LRiFfWRv6VWrPnsRjKlfR6LsUBVqztp7qQJBGznuew/Gt6y8PWsZDXDtM3p0WteKNIkCRoqKOyjAqlE5LlDStLjs8SORJP8A3uy/StCREkiaKVFkjb7yOMq31B4NOoqkAiBUG1FCgdlGBRS0UwCiiigAoorD8V+KtD8MWZuNWvBGf4YkG6Rj6AD+tCTewG5XmfxL1j+1JH0aB1a0iH70hsiRvT6CvP8AxZ8U9d1+SW1s5Dp2nMxASLiR1/2m/oKn8KXSzWiiR2kYDnPWuqFFx1kJNHmviPw/d2FzLJBC7W2/ahPLE+w/P8qseHPB+rapqlpaSQmBZ5Qh3dQCe4r1KdIz92Ide/NdB4A00yXsmoyL8sQ2x57sev6fzrWdS0bj5TvB5ccUdvCu2GFBGg9gMD+VGcVHmnxqWbH5155Q+/yNKf8A3TXxzrLEaveggg/aJMjJ4+Y19k6n/wAg58cfKa+OtXRv7WvMSLjz3x8/+0a66LREnofTb/8AI42/J/1Yzzx3/D1/Su9HSuCdT/wmNuf9gfXr+fp+RrvQcDvWE+g3uLRSA5FLUARXMvkoGxkngVVMkrgEk/SrrwrOAjcHOQfSp1sgsPzLkjoR/hXXQhGS8zmquV/I47XNJW4Zpohljyyf1FcpqWlRk/JGw9m6ivUIrtbWby5EUoSd2RzVTWY9NvIU2oRID1A/rXNXwfPLRHdg80lRVmzx/wArUtOm82wvru2YdBHIQPy711Xg3x3fNqUGk+IFVzOwjhulXad/YOOnPqK0rzQhLnyZEOezcGqdx4M1BbeHULRoZZ0cSLEDkgg5H16ZrieFr0ZXie1/aGDxcHGpa/fr9/8ASPQqZLHHKu2SNHHowzXE2mpeOo5wZLW1uYyfmWTahx7EV2lpK01ukjRmNj95Sc4P1710pt7pr1PFq0vZ/aT9HcpT6HpM3L2MQPqny/yqo/hXSGOVSdPpJ/jW7SEgdTTsjIwP+ES0ztLdD/gQ/wAKVfCemD/lpcn/AIGP8K36KXKgMaPw1pCYzDI+P70hq5DpWmw/6uyhH1XP86u0U0kA1FVBhVVR6AYpWOBmmSvtI5xTN2XcbuMY/GnYCTzF3hc1wvxG+KGheEQ1qjJf6nj/AI9kfhP94jp9K62ZVmklt5F3LJGcqT1/zmvnb44+CV0m7h1XS7HZYTAmVkIO1/QgDI+vNa0oxlK0glcszfHDxhcSo1va6XAjnhBEzYPpkmtvR/jF4jSaOPUNOsroMcNsBQjntivMNEs40S5aRAPJRWBb7oPX9BXT+DrCTUtVEtnameIEbjKuV/lxXV7OHYnU950Lxbb6vaJPDZ3KZ6kr8ufrU2r+JrbS7KS5u1SIIpPzyYz+HWnaPFFb6PbbYVhKH51UDrXBfGKza5i85IJpc5wY9h/DB+Y/hU+xh2JTdzCvfjtfrfyR2eh2UtuD8rtK+SK1tE+LWtapMETw/bhP4nSRzj8+K8JkheGYqylWRtjA9Q1ei+BtLbz7aXcxjYbj81U6UEtitbnrh1bVbqHdJO8IZchUG014z8aLki6tYWld2yWYEA/m3X8K9gV90aBeCuBkdMVxPxD8LXXiKFVtXiiMeWywwCfr1ohZbDZ5BasePfpXS6JfzW0qxeYypn5gOprLg0HUre/SymtpSwlC5VCQwPQj8jXd+F/AGoXt+lxqJW2td26RAfn/AN0f41pUnFLUmKZu6LZtq6obUHYTtLkcD1Nd/Y28NjaJawAhUGPqe5qOztorW3itbSEJEgCqqjoKuJC3mHzDtA7V585ub8jWw6NWdtqjPr7VcVRGmO9NQrGCqjoeKTdkZJqAG6kf+JfJn+6f5V8eauYf7WvPlf8A17/xf7R9q+wtQJOnydPumvkHVnl/tW7+cD9+/Gf9o100iJbH0vcmJPEqSysVURj19/8AP413aSL5AfttzzXDXEkEfiEeYRl4cAYyT+A/zxXUaXcyXWnxsqhA0YZM8k8VlIprU01bcAw6EdaFYMeKhgHCFm3fIM0+B1fdg8559qzESgkEEVYFyduKrd6KabWwmk9x0p8xiWAPsRn+dQNDbsfmjUn6VHLdKr7WyATjJqrdSSciNsnPy+4quaXcPZxfQuIY1XKxBatedbiH5YhvxwV45/CsK3vlZZp+qbfXoR2p1vcO1q0xfIH90cYx0H501KS2Y3TT6GgILcnIU/TJqZGHAHA7VSsZGzsbhsE/gDinRyN8jDGMgHPbNTKTe4lBR2LjnCn6VBLJynUEnGKW43bWbtjFZ+qXBitFnXkYBGPWkkUkafmrhm5wBSCZSy88H+dUJpNlqgdgWkQAntzRZ/OVY7toOVJP6UWCxplhnHeh22+pNREDeH6Y6CmeYrO67huzj2xSERXcwzyCCvP4VWtriRrp8fcB2n64p10yxSIWcsrAq3FZVtNGksqtIASQV554/wDrVVtC0jRkllW/gyDxuBP1xUGrWlnqGmPaanaR3Vs2QUcdvUehqvqdxMIfPRWdUVWPPv1qTXDc/wDCPtJa/wCvX7qHoT/hTW47HnGr+A7O9kkGjTJEiyMSJs/PzkjPccYpPCnhXxR4f1MzQWbtaMoEjJMpBBHUqa760hk022S3uG+0N5qB2A55bPHtW9IkwdQ3Cy53AH7vtWntZIlpGTbzTrbRvJDJE2McnOSR7VHq9v52nyRCQpvGDxnNWrGV4UeKRsrHJuUdzwTWpMS3kJwSzZOfzp+3fYlwsz5h1XwN4mjvmFtp9zdwmTcHRCcD3JHWum0TRtcSC3ElheDaeixkMSDwP8+9e8WsxCAnI4bjPTBrK1y6kt7pZlwybc5Haj27elhxjqYWlx3jQFJLNoyg5JPJHrirVlYyyRKAF3Nk/Mcd6tXElxbweVGo81s7ie3el0BjcW7mMK2xioJGACDz/OpdRlNImOk26J9oAUyqMZC8j2zUjfZ4Cx27hgHJ5qa8IaGQbsZXnB/Wst7xpW/cw4hRjGHPQsOtZ76sEjRtWkNmGfYDnIA7A1HHOz3xjQcbQzEnt2H86hkvowHXcuFB3NngcVh6Hq1zq2o3Js7YpBEQhuXzg8Z+Ufj1p8ugWOkuLiO3Vizc44qTOE/lVC6gWS9tVY54y2e+Of51abDuMn5eoHrUgS3x/wCJbJ/un+VfIOrov9rXn70/69//AEI19fXv/IPk/wB0/wAq+QNXaP8Ata8yhB89/wD0I100jOT0Pp12hj8X2zSLuOwBfr/nH511FhcQpH9njO1kbAU/XpXLnaPGFvuHBQA+nf8A+v8ApWxdQ7L5HwQy3KguDgEcHmsZF9Wak8zRwSAn5iAgxVq2VYokUDBPX61jalM8M8rBd/75VRR37n+lXXd45MHqibzjoKhoGi8H/fsnPAFOVwzlV7dT71U81fMdi2MhTz9KIJcBxGGfuGxxmiwrEtym5CSQD+lYGpXTWrF2XcV5QIfvAcn9K2JJd9uyrgnsprDvY4V1SG7kQwiIA7T0J5FNFRE1WFrvTEKs9uj5ZgoxkEdPzrTjkhh021t40PzgKoHJqlrU80emTTuoQxsVK9jxwam0aeS4NiZfv4Mnp2H/AMVimHQ0Ek8m23SrhlyrHvycipSUjt42bbz8344qvcATve2zsCpjGOOhpoYGG2ick+Ww698cE1IrGhAxMCM/Vh0rF1xmEQjjYIrOvUdia21ZTAGA49qzdYjBihwCTvJB+oNCCO4ku6QCTdgxBePcn/CmRXDLFJuUYwX+hz0plhLGLOeVsnEo49cKMUy7E8d2quwCyxluOzelMZblugJFUNiRyFA9f88VegjSNGcfxYJJ+lY9tA0utycN+6AJY+pxkD8v1rRdSsTqpONxJJPT2oYmQX6rOFZ1ykZy2D1HvXIXT2DX5aORtyo4kGTgcevritwx3tlBcSzS71wWb0x6fWsiExtoF4zRxh55Fmj2jhgygAVSLibJxcQ+V84ieEBSepHaodWu1tPD4bLZVwoI5JNGpS/ZNIg8pS7pGjYB7j0qCSz866spLiU+Wsru8RPcfd/Q0Aie0tbibzzdvID9ohVFzgkDGTx65rT1f7Rb2pW3JZidsYY9z0qtp10lwb6UhgsU8cYI68AdKk177VLbwGEiMNKmSTkqoYZ/HFT1J6mVdm4t7mKbcXMgClT/AAtjHP61q/aLnz4fmzKwO1CMDn1/AVBrkK2tu7ZDoreYOOx61V8O3rardvfSRNHBCSqFv4iOGP6UPYbehtGZYmwOm8gj0yP/AK1Vdf2R6f5jfdHzMMdjVUX3najcMkblLfY+exOSK0Jt13YyLJGV3R5AP8qNmJaMx9WuvMeB/MCI7jf/ALpxVrw6yw27W6qVCE9e4zjNZskHnXFo8gAUOd4Axn/OKv6XvOpunRY4yR7nI/oabKa0J9XeO3gkm3EYUsffvWZHNNNobSNGAWQtFtPAP+e9SeI5p2tbiPaANuAfxplnIv2c27K4VBtLHpu6nFMF0KsGjq2kW9rLcO7ZRrgk/eycsPp1rR02G2s7draA7Bv4x9f/AK1YcmqyNGEiDSA3AjYr25xz+VXWZbefy4/vhhkM3ChjgnNDCxY1q6ZLu3j3hEkHMhPb0Huen41NH9raVRLiJcnAyTkY/SotUgjfV7CaQApEScZ4zjArQllhCn5l9qTAknBXTZBuydp/lXyTq3m/2rd/Mn+vfuP7xr6xlkjNhKQ+cqTkHPavkrVyn9rXn3v9e/f/AGjW9JXMpo+oZI2Piy2YN0Uf5/l+tdLfRR75zvwDtbH0H+OKwE2r4hV2YjEf+P8An8amu9RMcjZy2V21k1sWk2ya+v45JoGjQt87ZAHX/OKvW0gmZzKCvmR4IJ9elcvDqHlTEj3x7VpRaohTDLnilYuUDSuWVpoYyfk8sFvcjgVNJeiMkJmSRiFCDrmubbUG+0A9QBgfSrcOo879o3A8exosLlZqx3DQzs0x2knOAO9VtYjtb/UIUOWRF3ttYjaMjn8Oaie8ttqljk5z171Rs4rOXxALuZ3MSwlBHuO3cT1I707BymjeTK1nNZRlXRVUlm+uP5VNplqsOr3M4ZWTYI7cA9BwT/T8qaV01jKSwG/buxxnaahgktbV/NjlPfA98n/GlysW5oapMmn28txhmIQrJIOcZ9fxrI8+6c3alCVtQpRx/GWUMRWml5az2LxTSfKw5B7mltZLe4srlS6qWI59gAKFFi2Llmsr6eGOBIyAY9OOlNvvN+xbgwBXaR+fNLp00a2oh8zJGcknr6U64ltxblWlGQOuaSg7k7MydMXfc6jDJ8sMbkKv+91NXJJEukSZWG0MVB9gR/8AXqhBcQRS3jeZlpcMD3ziiIodMdI5QAhG0e3f+dPlLsacUsMF7LJuy0zEg1W1G8MaMQx2n5setYlruLNmdmYfdzViSSaCdZJCCccYPHWi1h8mpp2mqwTDbJGuGwpUjv7g1m6hHBG4gZF8oTIsYHoGBFLPdxOzMyru4+YDFQXN/C38IOCCM0+UaiXZYVjuBJMyjYGXYeQeaoC4YrZzJ8/+klDj34P8xQ17byTiWXLDupPFQJdQICsYAUSb1HpRYaTNazt5E1K/im+WGNkdAOhOeT+QFWda1C1S2DNJsVDlsjtWN/aTyynHcc81V1opexGFj8p60KwuR3Lt9qkmpaYDZwlkMZC7hjIpukSyRwWmngKpVCXAPOepNSW15HBYxwxoAqoFqraCD7VPNzvZCFPoT3o6By6Gi19bLcSW9vD5rrGXcL0GD/8AXrWZ38rdx9zkYrPsrOKztI2GGcRlWbuxPX9RWgMCASbiRjnJz2qbakNnM3E0n2dZuf48cdCMirmn+aNVlaR8q1suB6EHB/kKi1IRSWxVDjDnGPQ1PEzNdROg+8pU02i3qReIGPkSKCclGC4GSSVwB+dO0a3MehwBnMwlCyMT1yRk/rT76C6k1G2KkCNCGbjk4HT9afNDdiwMNrIqMoKjI4FFhFDTbWO30iSL5c/andvXlif5VYa1hW+mkZBmTGT7jBFR6fY3cNu6zzLKzkMTjAztwf1q5flfsxVsZcckGizAq3bwSJ9pdlaOAkn04FZ1oYL9vPEhuUjPKIeF4q7qMFrJoslpCyxh124XtVqxitreFRGUTI5xxRZh0JAEWymCJhSpIPrXyjqwP9q3eI3I89+3+0a+sLySJbGRUYEhT0+lfJuqu/8Aad18x/1z9j/eNbUkzKex9SMkkmvhUQtiIZx2/wA/0qnrzSWjhjDPJn+7GTivNdT+P0OkeIbmzTQZJFhJUuZQCce1M/4aUiZWJ8OTcf8ATcUvZSZSnZnWnU8SH/iX3px1PlN/hUq6vjH/ABL732/dN/hXFH9pSHYrf8I3Lyf+ew4oH7ScJcD/AIRuXBGf9ePTNP2T7Fe1Z2J1Z2n+WxvAo6kwt/hSJqN/JvdbWdUDY2mJg316dK49f2lIShb/AIRuXrgfvhSn9pSAAf8AFNze/wC+HFL2b7B7RnYnWWVQrWF8T/1xb/CnJrW1v+QffDHX9y3+FcX/AMNKQFuPDcvsfOHNIP2lIfLz/wAI3LnP/PccU/ZPsHtWdm+v7V/5B9+c9P3Lf4VXPiCRgMabf4z18pq5T/hpKE8/8IzJ/tfvxz+lH/DSdvz/AMU1Ljt++FHsn2D2rOy/tx1XnT77p08pv8KiXxJKoIXT9QA9om5rkz+0pB/0LUv088YxSH9pSAZP/CNS/XzhmhUn2D2rOui8UXgOU0rUsevlN/hSyeJp2xu0zUtx6DymrkD+0lCAP+KakA9phS/8NJw+YQfDUmR/02H+FHs32F7Q6n/hIn5/4lt/9fKNWLfxBI0bA2N+B2Hktn+VcaP2krfYT/wjUvH/AE3FL/w0lACB/wAI1Jnr/rhjpmj2b7D9qzsYvEDCQAadf9evkt/hVmXXpG/5cb04HP7o/wCFcKv7SUJZiPDcvAz/AK8ZoP7ScXlB/wDhG5MZI/14/wA+lHs32F7U7RdSuLhtotruJT0/ckk1Heat9mIQWV7L/ePlGuRH7ScPmKv/AAjcvzf9NhTR+0lA25j4bl4PH74UeyfYPas6ga9k7f7Mvwcf88W/wqW11KBYmkayv956AxNj+Vcl/wANJW+0f8U1Jnr/AK4YoP7SVuHH/FNykHofOFHs32H7VnaLrSKMnT70HHP7lv8AClfWoFUbbC+JP/TJv8K4kftJQYbPhqTjp++FIf2krf5f+Kaly3/TYUvZPsHtWdn/AMJHGkZxp99x/wBMW/wquPExDZGmX+T28k/4Vyp/aQtd3/IsyY/67Cm/8NI2/P8AxTMmf+uwp+yfYPas7UeMZtgX+z7/AAP+mJqzD4ylMRRrG+Ax08lv8K4D/hpC2wP+KZk54/1woP7SFuMj/hGZMD/psP8ACjkl2Fznay+I+P8Ajwvjk9PKNLH4wkhPGn33y9/KPH6VxP8Aw0fb9D4ZkyP+mwo/4aPtcZ/4RmT/AL/Cj2b7D9odw3jaeSTe2n3+f+uJ/wAKa3jGYZP2K/wf+mRriP8Aho61yB/wjMmT/wBNhSj9o23L7R4Zfp/z2Hpn0p8kuwvaHb/8JlKFx9iv89/3RqKTxYZFG6xvuen7o8/pXGf8NGW3ll/+EZfGcf64Uf8ADRlqSo/4RmT5v+mw9aPZy7B7Q60+JlIP/Evvv+/R4oHiXeQg0+/XP/TI1yf/AA0Xa5b/AIpmTA/6aij/AIaLtfLLf8IzJ1/57D/D60vZvsP2rPTtKvFuNOlIhmTCH76kdq+atVH/ABM7rlh++fjH+0a9Bv8A9oqFrd0j8NuCyHGZhjkV4teeJrqa7mm+zQjzJGbHPGTmtKUGrmdSaZ//2Q=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ta:image/jpg;base64,%20/9j/4AAQSkZJRgABAQEAYABgAAD/2wBDAAUDBAQEAwUEBAQFBQUGBwwIBwcHBw8LCwkMEQ8SEhEPERETFhwXExQaFRERGCEYGh0dHx8fExciJCIeJBweHx7/2wBDAQUFBQcGBw4ICA4eFBEUHh4eHh4eHh4eHh4eHh4eHh4eHh4eHh4eHh4eHh4eHh4eHh4eHh4eHh4eHh4eHh4eHh7/wAARCAGOASo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fxFr2tw3y2un+U7lQQGXr69+vTv3rMGsePM4+ww5H+wev/6/boOtaDgHxjBjP+rGf1/+uefQV3UjxQxlpNqKvUnoK8lyaO976Hm39teOuT9hiwenydvz9PQnqOKjl1zx7HEWOnwkjr8p/wA9T3x0Ndlday11M1ro8bTSr/rJBGSq/j0qCbUNYYjTBZx/aHGDKXAABGe2cHFL2jGos41vEvjcSmP7HC20gEhDyfz+p79q0EvviGVLf2dCMjOCvTjp1+g7d66vTtFubdRuniV+uQpbB9s1aGl3DSFpNVumH90KoFHtRNLocet18QSoBtbRT75//X1z2PA61Xn1bx5HJt+xQMPUDP8AX09+/Su4fSYMqxkncg87pDz+Ap+jRJELiNckCY4z2o9qBwH9tePef9AhyO209f8A9frjp1pDrXj3CgWMQz3KHp+fpzxnqK9P2r/dFG0egpe1FqeZf2z483H/AECHp/d7/n64HbvSLrXjwg/6BCMf7B/P19T0PbmvTsD0FG1cfdFHtWGp5j/bXjzg/wBnxYI6bfxx1x6Dr1PSj+2fH2Sv2CDI77Tj/PXqB0r07A9BRtHoKPahqeY/2149PzfYYgM/3DnH5+npnk0g1rx930+Hd6BTjP1z6n26GvT9o9BRtHoKPahqeY/2z49PAsYfrsPT/wDUCeh6gZoOtePs7vsEP029/wA8dcDr68V6dtH90flRtHoKPageYjWPHwBH2KA+h2H/AD6noO3NJ/bXj44/0CHGMn5D9fX6DjPJr0/av90UbV/uij2oanmQ1nx5k5sYfb5D9PX1z1x0pP7a8d4H+gxc852Hp/PoPQ9a9O2r/dFG0f3RR7XyDU8yOtePeMWEOe/y/wD18dTjr2PFH9tePMn/AEKHHrsPH+eew7c16btHoKqpeWj3H2dZFMgJGMd6PahZnnZ1rx75YP2CInrjYc/z+g4z3pf7a8d78Cyhx67f/r/U846V6TcMsUDysDhRuOByRVWxv7S6nMcKuG255XHFHtR2ZwH9tePOT9giA9Nhz/j0x68mk/trx5tH+gQ5PH3D1/P19+3SvTto/uj8qhmnt4v9ZIgx+dHtRanm/wDbXjwv/wAeEWMZzsPT/wDV7dxzR/bXj3af9Ahz6bDyfTr6nHBPQ13zairHba27Sn6cVT1Ga8RP3zrFuHEa9T9aPalKDOBHijxuJSr2UK4JH3D+f8z2on8SePo1D/2bGAem5CM/T9B3ruNFhaW/DgAhOWzV3xCAI4eB94/yo9r5FcutjzM+L/HGCy2MJA6jYf8AH69+lTW/i3xnMu4WcX02Ekf5Ht3611F1CSnmxcSKPzHpVdGTC3USgYOJUHan7Qr2dznLrxZ42h2otrbs59EP+PqfU9Ks/wDCSeNc5+ywke0Z6fn6euOorSuXZ5Hm2goXAzj0rZ86ARCQuu31odV9g9nYzdE1LxTcW0s1+sEICnACnrj/AD614NqnjvxSup3SrqZAEzgAD/aNfRzXMc2nyeWrYCnkjHavkzWGj/ta8ypB89//AEI1cFzbmU1Y+nXJ/wCEytsgfcGPz/8A1dPer/xJN7HpbNCw8hh8w7jHas9uPGVv1I8sZH5//X/MVseLn+1MLEgGNQu7/ebp+gNZvRopK8iXw3K9tolmscfm3Fynm9cZz3z9KsaRbzyajc3V0AhWU7UHrgDP5VVs/wDRdK0+aUqiwKyHnoASB+laGkX9te31z9kuI5owqklTnB5qGDZqVj6iupXNz5NrfLZxqw3N5e5iPQZ4FbFZt888MreXYvPv6EMB/OkmShdEimgjnguLh7hllOHbqQR7VLp23zbrHXzefyqloc919suVv4RbO7Dyk3bjjHcjirtht+03ePveZzQMuUUUUhBRSUidD9aAGieEyeWJULg42huc1IK4bxCZLXxFLJExVtyuD74rtbZ/Mt45P7yg/pTaKlGyTJKKKKRIUUUYPpQIKKZJJFGMySxp/vMBVdtRswSFmEh9I1LfyoHZluiqn2x2H7myuX/3gEH600vqb/dht4B/tMWP6UBYu1ylswXW2ZjtG9sk9q2LqOeKBprvUWVB1EaAf/XrN01bGbUkjWOWTOSWkPXj0FCNI6JmrJqNnJmFRJNuGDsQkYrCtWksbppFXBXK4aurjjSMbUUKPQDFcfffNezn1kP86EENdDRivI5/+Py7nT/ZVcL+lXoBpKLuVo292JP8657tS0FuB0FzqtvEhWAb27YGAKxJZJJpTLIxZieSaj7U4DigFFLY1PDo/wBIm/3R/Op/EP8Aq4fqaybS+NldA9VYAMu3ORn9KTWNRluyojeONBnaqfO/444FMXK+a4dPas6Ir9ulhjIKSqfzpFjdzloJ5fdzili+ywyljE6Sj7qMePzoLsJAksun+THGGO85Y9qiECRv5a4mk784UfjVm+lkhAjhUL5vJwOuas2GnxxKGkG+Trz0FFx3LEdu6aW5aQP8pwFHFfJ2riT+1rz5V/17+n9419d3AX+zpB0+U9K+RNXx/a15+8P+vf8A9CNdNJnLUZ9LXdzDb+MLdpCVxGCTjtn/APV+VaEtxHIjZliaSS6ErMJBwo4ArE8SsyeIYZF/557fzz/n8a6fXLC3j0S3mVlVo41wD1YnFZS2RpG1yLV5dNl0iFGu41eMjfGf4h34rV0u+0a2tlhgurSNR0C4UVzlpql9NLJbJaRtEFGZWjB570ot7FWeS6YyyBdxRQAP0qbD5F1OpbWtMWTZ9rQnHUdPzpsetaVMP+PpVP8AtgisW20+4vmEcel29nDj/WSRbm/WrMnh+1tk3NIrsw5Z4wFH4ClZC5YlpLy0mvABcRYWYyFiwAwBgY/OoNOlX+27+Z74JGJFCKGGHGOawZLL7RdxW1tNZSyvuOxMAjA6VKdLu7ImZobVipCtG6hsk9hRYfKn1OwOoWQ63UQ/Go/7W00MVN3Hx71y9xdJ9nU/2JBGVYFnVOD6D2q9pN/pcaiJ7JyxPLmEHJPsOlKwuQ1/7a0v/n7jpn9taeo4mY/RGP8AIVoLDCMbYYx9EFPAA6DFIjQ4bxJcJd6kZolcLsA+ZSv866Gxvrz7HCqaXcPtRRuJAB4+tZHi+Rl1bapwPKXI/Ojw/rbWpFvdEtbk/K3dP/rVXQ2avFaHQCbVX+7YQR/782f5CnbdVb701nF/uozfzxVyN0kRXjYOrDIK9DTqkxuUxa3Tf6zUpv8Atmir/jS/2fA3+tkuJf8AflbH6VbpPwoC7II7Gzj+5awg+pTJ/WpwAowoAHsKWigV2JTZHWONpJGCqoySe1Prn/E15uYWcZOBy/19KEOKuylrGoNfTYXIhQ/IPX3NP8N/8hRP90/yrNrT8O/8hOP/AHT/ACpmzVonU1xs/NzK3+2f5117uqLlmA+prkH/ANY5/wBo0iKfUSgUClFBqKOtOFNUc06gBklg94QY4mkZccA4wK07y1SzsbWIKofneQOpqXw8P3kv+6Kl8Q9Ifq39KDNyfNYyap61Fut1k7qefoamtrlHfa3yvnAB70/UBmzlz/do6mmzKF8dgs5DzgAnj6VPPqeEZIYm344PBxUWorutrRemQBn8BWmtrGtv5MfyZGCyjmgBkN01xpTAqSwQ7iRXyfq7/wDE2vP3f/Ld/wD0I19cmCODSnjjHG0/U18j6wr/ANrXnyg/v35wOfmNdVI56h9H65G0uvbEUs/kjAA98/4+vSuxTS7W4s4Li/aQlUDOGbAAx09hXKXTM3jS0jBHMePx/wA4rV8RtdPqKWEbMQQFUDjcD61lLoXG7diGW9jku5Y7Vvs9q2DhEy744x9Ki124tbPwzcpDbN57KQCvzMzZ9uldFpenw6ddxQgbnaMhnI5J61dFjbokiqmEf7y9jUXCUuxYtt32aLd97YufriqmttElmZJkLIAcgDrV1SoUDcOlDorrtZQR6EVNzNHCaBeRya/pdrB4dvLNEEmLhowF2kHrj1966yW1gvLq4hnUlRtYYOCDzV2OKOPlVA4qvbY/tCc9yq027juTW9vDBF5ca/Keuec1IFUHIUA+uKdRSEFFFFAHF+MD/wATk+0a1kKK1fFnOtP7Iv8AKssCrWx1R+FF7TNSurA/uXyhPKNyD/hXS2OvWU4AmJgfvu6fnXG0+hoTgpHocckci7o3Vwe6nNPrz2KSSM5jkdD/ALJxVpNQvlwBdzfixNTYzdLzO3LKvU4qleapZ2oIaTe4/hTk1y0t9eTLtkuJGWq9FgVPubF3rlzNlYFEK+vVqy2ZmYsxJYnJJ70ijiimWklsKBzWl4e/5Ckf0P8AKs4DitHw9/yE0/3T/KkEtmdNIqlSSoPB6iuPPUmuwl/1T/7p/lXHCkRT6iiloFPhjaWRY0GWY4FBoIKUVLdQNbzGJiCwAJxTFFArmr4fGJJT/sineIOkP4/0pNA+/L9B/Ol8QKJBCrDI54pGX2zm7/7Nu3xlvOHOY/606GdptKmDsS6g5J71fWONQQqKB6AVlX8bW8rCMEJKOg/lVJ3NlroS3/OmQNjnIH6Vrp0H0rFvVYadbAgj5ua21+6PpSYMfdY/s+TP90/yr5E1fy/7VvP3jD9+/b/aNfXl1/yD5OM/Ka+RNWL/ANq3f7pD+/fsP7xrppbHNUPo69/5H3T/AKD+v/1/0ro9dZIPE1lNIwRAFJPpya56+X/iu9NbGTj/AB/z+FbfjNS19a7AS+3aB+PH86zl0NY/EaN5q2ni+t5fOO1SQzbDjkGo9L8QJLJdNdMiRqcxAdSPT3NRS6WY4beS/d7mRmUbD91faootHju9SdntmtrccKi9Sfeo0C0TT0y/mvr6SNoIxCEzkHJU56E9M1oFJIsGNmcZ5QntT4IYoYxHDGqKOyjFNuJTEBgdelIzbu9CtJeRNdra+aI5mB2qe5FR6e839p3EcyAFQMEdCKfA0Ml+rPHE0pQlWA5GKlijYahJJj5SoGaALdFFFIQUUUUAcR4p51qX6D+VZtaPiXnWp/w/lWfVo6Y7IAKcKSnChlir1pwpB0p4FBLFFKBmkpyikAtKKSnL0oELWj4e/wCQkv8Aums6tHQONRj9waQnsdHdcW0v+4f5VyIrq9QdUspd3GUIFcqOlIimAFW9M/4/4f8AeqqOv/1qu6TFI17E4Rtobrjigt7D9bB+3t7qKqdBW7f6eLqQSCQo2MHjNMg0mJGDSSNJjsBgUGamrFXSxIsb7WKbhye4HrU+sEFYCG3Ag8+tSLbrJdEPvRkz9044JqPWgF8lVGAAQBSEndmcOtVdVX/R1kHDI4INWx1qtqx/0UL3ZhQtzVbketKTZ7scqQa0I+Y1+gqnrDbbBx3OBVyL/VJ9BR0B7Et3/wAg6Q5x8p/lXyFq4P8Aa1584/17/wDoRr6+vONNkzn7pr5A1cL/AGrefK3+vf8A9CPvXXQOeZ9K3v8AyPGnc4HH49eP8+tdJ4kVo9QsrrBKrKqk/XFcvq3/ACONjtzuwOPTr/n8K6vxaf3NmPWZayl0Lj8Rq6jjy42PRZFP61LCw2s3ABY1FqKeZYSL04zT0jiktFX+B1HSsiSYcgEdKzfEjyR6eHhieVt6javXnirtpAtvCI1d3HqxyalOMfN096EI5zRtMv4dXS6lh8mMBgcyhyQenf1rP8UarqZ8T2ei6Y8ce7M1w7clYxjge5zXYrLGzbVdSfTNZiWlv/a1zfPGrShRHuPUCqT1GOs4bhx++kdR2w3NTtZygEpezj2ODToryB5FiGQScL9atN900rsWpUWG7EeVuix7bkFRNfSQg+cFGASTjHSrBuo1Kr6sFH1rH8YMRax2ke7zryRYVI7ZPJ/LNCGc3eX0Oo31xcwEld5XOO49KYKn1K2hs7+e2t0CRxtgAfSoe1UdMNkKOtKBmgCnL0oKYo608U0CnUmSFPpFFLQIKeKatOFACgc1e0vzBeL5RAfBwSMiqaVd0hgt/ETxzSE9i9eR3M2C0oJXG4bcY5pUhhaaKGS2jwzspYE54GavNHuEq8HIbOe/NRWsavEkpGGWdtp9OopGV9CFdPhW5tg0ZKurbxnuOlW4ntba4lh3pGcKduecYpbnd9ttABxlifyo8pWv5HZMnAGfwoFe4pv7EdbqH/vqnTyLJZSNC4bIKqVPc8VWFpF5FrGyAgSZ6deDU0GCtxxged0/KgTshtn5cV1NF5jFvlGDk4+X1qDXPvRfQ1YhVTcSPjrP/JcVX1v70X0NJjXxGetUNXXddWvu+MVogcVn6mwS7tNxwAxY0I2Quugm246ZrRgGY0/3R/Ks3VJo5tN82JsruxnFadv/AKpf90UPYHsSXmf7Ok6H5TmvkPVxL/at3+5z+/fnHX5jX15e/wDIOk7fKf5V8gauq/2tefvGH79+Nv8AtGumlsc8z6S1W8js/EsU0is5WMbQo5z/AJxVnU9T1C81e3glsXggRlYNIcFgfQU+GGGbx5brLggQ7l+oz/8AX/StHxI11eQx3VmsW2OQBiy5P1AqH0NE/eOluv8Aj2cbSRt5ArB025vtU0hTp7xxmOR4t8gyMqxHSr13HLDYlpr9zuXl8AAcVlfC6FYPD00QlEuLyVvMH8WTnNT0uQdFYwzwpiafzTj+7jBp18GNo4Xripsj1FZer6be3iMlnqj2QZeSsYYg+2anqIiv5rWzFmZZo4XNwqgZA3FjjFWWdVN6x6KRmsiPwTo0iW8mpefqN1bkMs80pB3DuADgVuWg/wBMus4Odp/Sm7dB3OUl8R6Y2vafp9tN5k0tyAVCn5feuzuZFhgeRuijJ4qAw2KzrMIIhKucMEGRmp/NjI6jHvQxHJ6J4h03W/EQstPnEptsvLgdD6VvXSCbWrVTyIgZPxxgfzqzb29lG7XFvBAjnguiAE/iKr6efOv7ifnaMIDSYzltc/5DV3/10NU+9W9a/wCQvdf9dDVUU+h1R2Qop1ItPjVmJ2KWx1wKYNgKUUYYHaykH6Uq0iRwoopVoAcOlLSU5BSAeOlTWLAX0Ps65/OoQa1fDlnG8kt1J8xDAKOw460hSdkakvytOw7Rmn5/0eFvdajn+7cN/wBM2H6U+Ns2cH+0F/lQYEjqPOibuAf5UD5ZZGYgDjr9Kp3N8FvfJBWNkOPm5LZHYCmlZZpHVY2c4GXm4UfQU7DsW2GBb/739DTI8L5/vN/hToo/Kht4yxYqep+hpvAaTPTzSx/AZoEOg2kBgeDKx/nVTWfvxfQ1Ppy7bKDBzuJb88modZ/1kf0NSxx+IoCsjVx5uoRxA87MVsAVkkGXW5D2Qf0pxN0JcxG30MRsQWLZ4rah/wBSn+6P5Vk61/x54zwrL/KteD/Up/uj+VJ7EvYfff8AIPf/AHTXx7q5H9rXn/Xd+w/vGvsG+/5B0n+6f5V8gau8n9q3nzkfv37/AO0a66GxjI+mS2PHtnx1i7/X/wDV+Rp/j+HxBDompJ4ckhjmWQHEvTa/Bx7g0xg7eOrY4ziIdPr/AIfzrf8AFF9HYQ3U00JlTaGKgcnFZvdD+0NvrW1bwXa2viSZcLboJ5N+wbgoyc0ngODTrWyubfSW3Wm9Xi5zwV9e/So9PgtvGPhC1TxBp5TzTua3k4PB4z9RirtnHbaZfra2cIiiWMDy14AUcD8qh7WEYHinxItrI9mnnveBwojSMk57V21rIZbaKQqVLoGII5BIqreWdrdXEc7QhpYuVccEfjVj7TCJEiZwHbgA+tJu4iY9DVK3yt/cf9c1/rVmaQr93rWfPdrDfq7Yxtw9CQ0jl9a8YaZp+rC2naVApO9hGSoq5b67p13bvcw6ogAB/duMA/jXTzwWMiCWW3gkDdygOarxW+lyTGOO0gyB8ymICndBczdBvl/4RN7xW3Al2X3rY0mFoNPhWT/WFQz/AFPWqmoJGklpp9vEqRvJyqjACjk1r1LEzg9Z51W6/wCuhqtVrVv+Qpc/9dDVZetM61sKKwPij8Qrf4d6Lpcx0yS/e8LMyI4UhQeTnuemBWzd3MdqgLAsz/cUdWrlfGPl64lmmqWtvcCyLGDcmdmev1rejo7swrLmVjsNZ8W6H/wj9rqEx2XE9ssqwDHmHIBGR2PPNcBN8QNQS53x2Fr5POEckk/UisPUvL+bkelYjybycdBxn3rblUnexMY8qtc6tviBrm8Hy7MLnkCM/wCNdV4e8c6bq2oQWDWc1nPMQikt5is34DIzXkkrYHHB969B+BGq+HrPUZo71UXU3c+RJKBtKED5VPY5odOD6ClUcT1GTT7iNVYtD8xxjzBkVCyNG2x1Kt3Bryz4i/GDVW8WT6JZ6RdafJahz5krKySAHAKgcgfl+Nd94b11tY8L6Zqd/JDBLIhVtzBAzA4OM/TOKyqUEldBTqybtI1RW54ZB+zTHtvGPyrDXkcdK3/Doxayf7/9K5TWexaBVjOncBs/j/8AqpodBHDHk5TGQB04ohX9/cN2Ix+ppLm2jlijbZl8gbhwcUzMdILZryKbA8wAjO3nFPa5hV23uF6YJ4zVeS2jjvrdFU7WD7iWOeMYp5s7eSZ/MQsExtBY4HFINCw/WL/e/oaq3sgjtrts42qx/EjAqy3WH/e/oapX6eZb3Ue7mRwv0AANMSJJ08u3tVDMixkMxBxwFNVr93kjt3bqybq0J2UCMHBB/XiqOoggQBuoTmkyo7lToOazdJHmSzTH+JjV28fy7SVx1Cmo9Gj22yH1GSaXQ16FDXQQM7zgkDb26VuQf6lP90Vi+IP+WX+0xrdi+6v0FEtkKWyFv/8AkGvwfumvjvV8f2tefNj9+/8A6Ea+xNQ/5B8g/wBk18e6wW/ta8+UH9+/P/AjXVh9jCR9Nahrsek638ti9zN5YI24yBz0z9P0rK8SeMtfuo1Sy8E30gY5Mk7KiVquqt4xiyn8Ayfx/wD1fnXSeL+LGM9f4ahtK2hS1mc9aah8QDGj/wDCJWaNgHDXyjtSWh+JMmqG6uNF0SOIrtC/bCWA+uK72P8A1a/QU6s+fyJ1MaxfxF5I+1WlhG47JMSP5Vmahp/iqbUYrqD+y0EcgcBmYn+VdZRSuBzt6niyRla3TSk453Ox/pXLap4a+JF9f+emu6NBD3hETnP416XRVKbC7OfsbbxJDYRW8zabI6Y+YFgOPwqxHFri3LSlNP8AmxnBbP8AKtiipuFzCaPxGb9pBHp4i2/I29t2fyqxbf28Zf8ASfsKR+qMxP8AKtWihsDgtS3/ANoXHmMGbzDkgVXlkSCBppPuoM/U9hVvVP8AkJ3P/XVv51VvLGbULEQ2uxnRt7qfvH2BrSnFN2Z0TlyxMNLDXtUkN5aafPcKeAUX5QPQVzfimPxFZqVl024ieR1jTMeBuY4Az06kVt+M/jLqugauPB/g7w6uqXWm24k1CR5hDDb5GcM574rhPEH7QfiLXLG80htBg0XUYVBmdZvMwpHDRnp06HnrxXdyK1zjU5X2IvE2lalB4gs/CtpcRXWqzqDMkL5MI6kE9MkZP/66pX9rLpk7Wd1A8EsZ2mNhyK5HwT4ml0vxZa69db5RDOJJiTy6n72Se9e86LB8KfFWpT6nqvjqGbULl8rE9wsXlpgYQKemBxQkU6jW55NekiMnkeuKy5JGVwysVYHII9a+g9Y+Dmi6hpxuvD2uSFWX5fMxIjfiOa8f8WeBtf0AyyXVofLjbl4zuUDsc+lD0EpKTMrwpoH9raveXdvbok0kRVpOgMjEDk/ma9N8ZyWdvotn4ds2Df2cAJCOhfHNePWeoX1g7PZ3UkBON2w4zj1q7a+I7zzCt0/m72yWPXNZttqxrZJpnoXh3XdS0uPy4ZiY8/cfkV7D4E11L7TWZlCy7huTPt2rwCyvEmh3qRW54Y8RSaTqcUzYkt84ljIyGWsJwuaaNHvWmXq3Ud7IpwFZsD0q4txGLCGYsAuF5rjrDxx4Dm+XeLZj1EkBA/MZrqtN/sbUbQT2H2a5gPRo8MKxaaM3YszsPtdvyOrfyprXMSy3ILqGRQTz2xUn2S1/54R/lSGysznNtEc9fl61ItBnnxNHbSCQbWfAP4GqMdws+qyxq4wjsT7gLWl9jtcY+zxY7fLQLW2BJFvGCe4UUAmijqE3yWZt8SbiOnI2460mpurGNhkAKevFaUcUUQ2xxqg9AMVn6x/rk/3f60mVF6mPrDbdPf3wKsaYAthF/u1S18/6PHGvV34FaNohjtYkZcFVAIoexo9jM1kKywKeMv1/GttBhQKx9cULaRSchlfvWwhDIrDkEA0pbCewah/yDpO3yn+VfHer4/ta8+Yj9+/p/eNfYmo/8g6Tv8p4r4+1Yv8A2rd/ugf3784/2jXXQdkYzeh9D+JHkj8RwlH2navTr3/+v+ldp4mzJoMMh+9lCT9etcrqUMc/i21jcbh8v0/z0/I11PjCQJp0MakbWcD8sVlLoWviN2P/AFa/QU6mx/6tfoKdWZAUUUUAFFFFABRRRQAUCiigDhdT41K5/wCujfzpLB2iukmX+E8j1HcU7VP+Qnc/9dG/nU2iKh1GPzOUAO4e2K0jujol8J8ttqIh8R61/ao1Bre+1YXryWqljMF3KYXAIO0qw6HtWZLpsmo6nc6pBpv9n2k0aW1nbMBujhTue2SfSvqfXNK0WxsJvs2k2iySqY0YQjdj1z1rlYfAdzeqsrTR26MO4y2O3Fd92cCavc+XP7LfW/FCaF9qW2i3spcn5VCglmOOp4NanibwLooi1Cz0DVH1C70+0N0LoHMFwFAMsYO0fOoIIwSD6074veFNf+HHjWC8bE1tOzTW1yBmOQn70bfgSCPQ1BrPxKi/4RU6Lo2hvYSPam0Mr3IkWKI/eEY2g89MsScVogerMDwL8QvF/g65Wbw/rl1bKOWgZ98Lj0Knivpz4X/HbRPHAXRvEkEOnau6eWVPMF167SehP90/hXx1Gu3nI6etWrKee1vI7q1YrPE29CMHBFNxTBpH0J8UtBg0fX3bTlJspwZIwP4fVfwriWxu5bGTjp3rrdG8VQeL/C8VxdIFu4QY5AOivgcj2NYV3ZqCShAYdPQ1g0zdM1/DrOWeN3+YDIHrWsjYbDYz6VzumT+Td27H5ckDn3reeNjqIC9F6nb0qJrU0g9C08ZUA/wt0OavaHrF9o90txZ3EkeOqq5UN9cVTXaqsG5HYVMVV4+ABuFZGrsz2Xwj8TdJvkjtdWZrK56ea+DGx+o6fiK7+ORJI1kjdXRhlWU5BH1r5SKleorqvBHi7VPD8qpBM01qW+e3kbKn6H+E1m6d9jKVO2x9C0VS0XUoNU0+O8gDIHHKN1U/1+tXKysZi1mat/r0/wB2pru6uYiRFYtIB/EZFUGuc1fVbqSQK32e3OMfK4cj8qLFwi7lfVpg+owxjkIRn61sklI0AzkkCuYskaa+jVSWJbOT/OupVeR3wOKJaWNZaWM/XbdprUyRkkxn5h7VPoN0s9ksZYb4xgj2qmshfVbu1jYYlGASeARVK6s7vTSkwcAH+JexotdWC2ljqNQ/5B0g6fKf5V8dawD/AGtefN/y3fuP7xr63+1zzaUwuINpKH5geDx1r5I1cR/2tefMR+/fj/gRrqo6HPPQ+m5f+R0tMD+Eflz+Pr+dbfin5tKgfrtnx+lYs2f+EwtecjaPw6/5/CrviJrgQRq8hMTSsQmOB0x/WspdDSC947GP/VqfYU6mxf6pP90U6sjMKKKKACiiigAooooAKKKKAOH1T/kJ3P8A10NcD8V/GVx4W0e5XT7qK2vPs3mGVgGZFJIG0HjJKnk9K9b1fRfPla4tmG9jlkY9T7GvPviH8O9J8Yaf9l12xk3xgiOeNtksWfQ9xkdORWlKSUk2at80bI8d/Zb8XeINe8Y3sWtate6kvkNKRcSbwrZG3APQ9a+n7e1ubiLzFjc56BBn9eleMfDn4XL4Ca5fRtS8+edwTcTrhwo6LgcY/nXVa5rXj+3Ro7VIbpCPvxttz9RXZ7WDe5zSoyL/AMRPDtlrujT6XrMduYW5TcdzxuOjLjoR9a+TPiF4KbwxcRpNcvdJMmUeKFEUnupLPnP4V69r1l4/uy95eNHawZ5VSC59iWPf6VwnjzRZtVsbb7fP5aq5O2MZIOPU1SmkxqDtY8fdYg53rOi8jnB4/CnW09rC5bDuRnaSBg/UV1q+CrLcN11cEemAK6zwP4R0KO+LyWsdxIi5An+b8QOlU6sRqlI5T4eWXiSTzX07Sbma1nPJLBUBz1HvXfw+GvFBcqunF+MgM4Gfx9a77RLdY5cRhUUDG0DAx7V1ejW8byFWyrY3KwOKjm5ncbVkeHCOe3vkgvLOSGZXG6KVcHr/AJ5rsWtdtyZAANy4P1rv/E+gW2qpDHcwK7LuKt3XjPB+uK5mW12/LjGOtRMqnIxmj4z+dNTKsM9Aea1BCFkG7lTw30qK7tkG0w52njn1rM2TKZVXw1R4ZG9PpVjYwAXtnNP8rcuSM0hnQ+AvFmo6FdCLzfPs2PzwOePqp7Gva4Gmv7ZLq3vx5Mihk8tBn6E8185eWVYbePpXTeDPFWpaDdKiyebaMfnhc8fUehqZRvsRKPVHso0a2kl8y68y4OP+WkhPNJqNnaxWbC309HYDICqKNO1CPWtNS702fYpOGyOVPoRVqGGWNHM1wZjtOMrjFYMi77nOaZaSCR7ifIdu2MYFaTIWQqrFPcdqBUg4FS2W2UY9Lt0kMilvMzkMT0NXWiE0JinVXB4PvTgKkHTNS2wuyhJay2umyxCTzIdp2huoHpXyRrAk/te8/dA/v35x/tGvsLUv+QdJzg7Tz+FfHerhP7WvP3pH79+3+0a7KOqMpn01Jj/hMYCvURjP5/8A6vzrR8Sq3+iRN3dj+ZFZt0QPFsBboI+Pfr0/Xp6CtTxapF/aN/DtGfbmol0NIfGdYowoHsKWkXoKWsjMKKKKACiiigAooooAKKKKACmuquu11Vh6EZFOooA5TxBCkOoERoqKVBwBgVnCuk12xmuZfNjAI2BfxzXN67Lb6DZG61GUIOiIOWkPoo71S10NoyVirqiwzIsNwU/eHagY/ePXArzDxVo0Ynlt2RcHO3/ZJHarV7r91fayl/IdoicGKMHhBnp+Peuh121XUEF1bnOV3DH8VdCg4kOWtzw9rZ4pDHIu1geQa3/CMWzUGHOGTHFb2saP9p/eRqomBAP0qtoFmVvwGDKyZ/P0p2Lc7o6vRId5II6dK7DQrHfOHBACDJz3Fc7oEbi6x1Ujkf1rvNLt/JQSAghl/GtYI5ajEktQedoNcz4n0tE/0hVxvYLjHoK7Df8ANgmoNTtY7212SMFVTuJ+gqmrmcZtM8wltcGmRRIoPmDIByPrXRy2e5sKOe1U5bPGcjkdqyaOhSMK4sQilhzyfyqAQgIR3rpBB5nyMv8ADiqc9kUGfzqbFKRhmHp24pBFWo1uR1WmGH2pMpM1fBWv3ei3QERDwv8A6yMtw3+Br2WC4S6sluIwwV0zhhyOK8C2tFJnGR3r0j4d695ls2l3EmcKTASenH3f8KznG6Jkup0a9afSLwKcK5WUKtPpF9actIRHqeP7Ok4/hP8AKvjvVtv9q3fB/wBe/b/aNfYmqZ/s+T/dP8q+PNXVv7WvPlX/AF79v9o120XZGctj6VvDjxXCeTmMD26//q6+9b/iAK2s2aPkrlP5msC858VwY4Plj+f/AOv8xXR+KYhHLaXgPIlRSPoc1nLoaR+I3x0xS0g5FLWZAUUUUAFFFSLsTBdd2RmmkIjop4YM33QM9CO1I5YnDdjzRYLjaKKZNIsULyucIilmOM8AZNIY+ivF9f8AjPeXETSeFtIja1C7jc3WWIBOASikYz7n6gVg33xs8UrpEdumnWEd5tKyXmCQTngqnQceuRmtFTkxXR7X4t8Tab4bsTPeyhpWBMUAI3P/AID3rwDxX4quvEGpvd3EinsgHCRr/dUf1PJrj5tT17xNrAjH23WNSmOQqqZHP/AR0H1wBXpfhD4La7fpHceJr9NKgPP2W3IkmP8AvN91T9M1tGMaau2M40X1vF96Qe3Neh+EU1caerXukXsFnnEVxLHtXJ7c84Pr0r0jw34D8J6AiGx0eB5kwRcXA82XPrluh+mK6OaOOeJ4plEiONrBu4qZV+yE9Txm/wBKMReaNSE3ABfbHJqjHaR+aJVUBu59a7/UdNNjdNbNl4mGY2b+Jff3HSsS801hO7xJlMA4A6CtrJq6J5iloa+Xfx5UHccfSu5G2CAsTwozXJWEJW6iIXJDg4FaHibV4Yz9hhkDSE/vcH7o9KuOxnPVluK53ZckE9etPgu47iF45GCBupHpWHZ3W4Y4z2zV6ygUks8uXPpwBVBZGxBbWa42RrnHHtVbUrMC3dbW3iXj5m749qsQqqqrIORxUsh3RMDlcg80EXszkREFcEjikaEOpO2tF4OTiovLKqVA61m0bpmTPZgnj0qo9sc9K3jGDxxnFQtBzxU2KTOfntztpbFpYJUkj+V0OQRWtcQjbjFVvs5jbOPrSLueiaPdfbdNhuOMsPmHv3q6BXO+C32xS2+crneo9D3/AKV0i1xVI8smNPQcOlKOlIOtOrNAQ6pj+zpP904r461dU/ta8/eH/Xv/AOhGvsbVP+QdJ3Gw5/KvjnV8f2tefu/+W79z/eNd1DYiWx9NSbT4xtwx42Djt149v/1Vr+MpJhGkEgPlltyMP5H3rIfP/CZW+FyfLHTr/n/GunuTbatoUjyZXy85OMlWFZS6FxdpXLmiXIutLglzltoVvqKu1xHh3VjYSGKUZhY8+xrsraeK4iEsLh0PcVDQTjZktFFFIgKkJ8xFGRuXjB7io6KaYrEmwJhmYZ9BTGO5i3qaSihgFYfiTWhZMtja7WvJeBnkRg9z/hWpqF0lnbGZ+TkKqjqzHoK86124T7TdTFot5barq+TJ6nrXkZpjHQhywer/AARx4yu6cbR3OR0zR1stS1qR5/NS7ug8IVQojjCgKuAMddx/Gql/8PdP8Ua3p9q+oPpCmQiZrZBmRSPugdASQMH61qCYt9qZf4GGfyAqYTFreK4iOHjOMjt6GvnKONr066rX10+fS33HiU68o1FO56j4Q8L6D4T00WGg6dFaR/8ALR+ssp9Xc8sa2d3YDNZXhHWoNYs2WQ5vIBtnRemfUe1bBAKkrxjqK+3hNVIqae59JTqRqRUo7DaWmSSRxkeZIiZ6bmApysrKGRlZT0IORVFlDXrdZ7Bm25eI7lx19/0/lWFEmGBI+tbXii8tbDQbu4vLqG1j8plDytgbiOB7/hXinibxteasn2a1VrGzYfPz+8lPcZ7L+prrw70ZnOLbNbxR4ggsruSz0iQSSrw0wPCH0X1Nc5a3EjNuZyzE5JY5JNY4lU8LjHbFW7JmaQIgLEngDrW47WOpsbpsjn6c10OlzSTuqRjLVheHtHu57uNbq1uo4G/jCf1Nd/YWVtZReXbx7R3JOS31NCIk7EsEflx4JBPekmDOu0cD61LQRTMzNkh9qheE1pyhQenNV5NoHHr0pWLUjOaLnI7VE8eTyK0jDgknFRSRgUmilIzJIMnpUM0PyE45WtRo6rXSjbxjPepaLTJ/CL7b7y/VSK64DiuQ8OYj1OBuQRIM+4Nd80cbdVFcleOqLiyko4pwqwYF7EiomjZT93Nc9irlfVM/2fJggHaf5V8d6v5n9rXnzL/r39f7xr7F1cY02TIONpr451byP7Vu+X/179x/eNdlHYiWx9L3LCLxbBIzAIsYJJ/H/wCv6HgVq+GbgXFxc2TSFI5WZwv94Hgj2rHvYVn8W26MzAGMDA+vf9PbrXYW+i2sEQ8gssvBEh65rOWyNE0rmdqfhtFsd1q7NNHk4P8AGPT61n6Gmp7HfTrhQFPzxt1z9K7KLzNuJAN3qO9ZOo6XMl39u01xFMfvr/C31FRcan0ZQOqa1BJtnEIwOd6YH6Ves9R1CVQxWxkXvtmx/wDqqe2vLx7mG3uLAAuvLg5GayPFPjjwb4Ydv7T1O1W6AwYYV8yU+2F6fjiplJRV2XCnOrLlhG78tTetr+feyyWLhcctHIrYH6VYtryK5JCW8qnrl1IrxXUPj9apeKuleH2+z7sPLcSANt7kIv8AU1zOpfETxHqmoNG3i0W1g2WWS2CwAL2UqPn3Y9/xrCWNprRanqU+H8XLWa5fX/gX+4+kbyaC1i86eRYo/V2Ax+JrldT+IXhmxfy/tyXD/wB2Ahz+nFfNviHxVcXSR2kMv2pIWdjPcbpGcseo3k44ArP0I32q6xa2Syth5BuwMAKOvT2FclXH2+FHp0+G6dGk6uJnok320R9K3/iGHVbBtUgEkdrDEfKV8AmRuM/gP51xLyep/wDr1qaxMtppENhHwFxuA6E96oaclrNblnbJIcu+/HlAeq988V8ziZyxNTme5+W4uqqtV20KOmYnttQUcsVLD8CKp2GpLbyFZMEehPB9qXSLkWt4S3K5ww65B60ajo4kLyWswKP0Oc4qIxTZ5nNJxTjujYXUDBeJf6bd7HaTzAFfaUbGCG9V4zR4v+JWv2Phy9ht9SsZb549sctpH8ynueePfOK499ISNj5sze4XvVfUIbV7GbTYYyDOhVmB5HuTXpUMZKEtG/Pp6/19xdHG1Kc10V9TmD46uLEpFNZ/ap4j81y10zSOx6sScgk9/XHtXQH4x3FloMv9hzXVlqLEYVo1eMDPJ54zj2rzrXNOv47p1ltZSSowEjwMLwDxweMc1Ti0y7kOGjMfHV+P0r6VYXB3jWvqtb3Pq8LgaeJmpUVeXk7/AHnWX3jzW9euUn1S+mu5F+4Zn3BfoowB+AqS01C4uZB5avIx9Kz9H0fTwmWZpZR13NgfgBXR2jy28SRpK5jQfKjnKr64HvU1M6o05cqTPsKXCmMq0+bmin2u/wAbL/M3PDuim8O68ujbZP3RhjivQNA8L6CCGlWa5bPy7pMDP0Fea2uqyQvvaMEDnIOMCt3SPiR4dt7pLS51BYHz95gdoPoWHFdWEx9LEO0XqeLj8nx2BXNWjp3Tv/wfwPY7eGK3hEUKBI14CjtUlZmkarZahYwyW9zHMsgwHjbcp98irf75WwuWH16V6B49ixRVdLjcG45H3vapwcjOMZoEDLnOaYyIGVs4I4+tLLKkalnYAYJqtJNlMnjI/KgdiWRk56ZqudpJ3dRUMsqkjnn+dMkn96C0h1zKFHy1nTEsM9iduKnkkHrVeWT/ADmpaLRLpMhW8g7MJAP1rvUuc/eX8q8+0jE2poqchWUn867hetcmI3RcTQRlYfKQadVBD6VYjlPRufesLlEOuf8AIOk/3T/KvjPV5GGrXg4H79+Mj+8favszW8HTpMH+E18ZauW/ta8xKuPPf+I/3jXXRDofTkv/ACOFt8vVBz+f9M9PUV3o6VwT5/4S+3w3Gwd/f/8AV+Vd6OgrGfQHuLWH4w8UaR4U00X2qzNlzthgjG6WZvRV/r0FbFxNHb28txM22KKNpJG9FUZJ/IV8feOfFeoeJNZn1a5lcNcFliTPEEGfljHpnue9ceIreyjpuevk+VvH1XzfCt/8joviH8VfEmvvJZ2t0NLsSSPs9q/zkf7cnUn2XivOOpLHJJ5JPc01mCgFjj60zzfb868qTnUd2fodCjh8JH2dNJEwxR2qNXJycD2qUduhrOx1KSewV6R8INKC+dq8y9QUjz6A9fxP8q4zSNB1DU2xDHsXGdz8DFex+HbWPT9EeOBV/wBGgD7TwD0Gcdz3/GuXEy05O58JxpnNOnh1g6Urylv5Jf5/lch8QzSMWZUcqo64JHNZelSBpCW4DEqfxFN8R63fTRwxSXLDByoQBTx06URlm0yK6kTZO0rq4II3YwQx9+a43SXJzRPxydTmqXXQiuA0MzZ9eKFnYqRyD3weKjub7nMiBiD1BxVSGS4v71bWEFFwWO0ZJAGT9TUxpOWljFyV9Bb2+IzHCdz9N3+FV1Vo/LhDZllb527471djvbC2sj5enRCckkyO+47c8DHr6/0qvaBbpJ9QjQqbYYlVT8uWB2kZ6fSulU4r4dUZvVrW5Xu2CyIyqCpJDnPUf1rnfEUf2dxMgOD1+vrW9CqXN9HbySBBI4XzCeFz3qn43msNM03dLb3KyPN5KQuwYyYHLg4HAx+tdGEhJzSirnq5Bmc8uxirx22fp1/zOMlvJ9u5ZCpH93inxapfZ+W5bOO5Bp72u5A8edjAMp6cHkVEts27PSvV/d2s0fuEJ1JpVIS0ev3lPUbq+mys1zKyn+Etx+VZjLn39q27iHgg9agsdMmvrtbePIz95uoVfWuyjWjCN9keXi8JUqVEt2x3g/UvEul6sp8K308M/wB57cnMTDPcHj8/zr6Y+H3jJtTgjtdXSK21Ij94iE7GbuVz/KvH9MsbbT7cQ20YUfxN1LH3NbKxtNpz3sZKzWjLvZTgkHo34GuOWd1HUXIvdX4/5HYuEqKov2svefVbJ9PU9/UIuQMDPJqrqN9FawyNuBcAYGe56V55pHia8urBZGmPnMpjkPrjvUN1qcksmWdmlc+vevoKNaNaKlHZnw2Jwc8NUlTqbrQ61tQbULtVXIgiHPPU1oM263yvJ7k1haZGYbVV6seXPvVhLsxvz0APHvWpjYuu6oDvYZxnbVSS4JJPFVJbhmJLHLVA8/WgpFx7gDOSOD61RubzBBRvWqsxbGc+vH8qgTK3PJyAM/jQOx2XgNYpPtEvBkULkemcnP6V1614v8OPEch+JF1ah1NndIIQM906EfiT+dezrXDXT5ykSLT1qNetSCsRkWrf8g2TP9018aawV/ta8+U/69/4v9o19lav/wAg9+cfKetfG+r+Z/a15gnHnv3/ANo12UBPY+m32nxlbcHOwY/X/P413w6VwUuf+Ewt89Ngz+v/ANf8q70dBWE+g3uQ6hax32n3VjKcJdQPCx9A6lSf1r4p17Sr/Q9YudH1KExXlrIY3U98dCPUEYIr7drnvF3gPw/4vkhudQhCX9uAsdwnUrnO1vUfqK5K+H9slbdHt5Lmyy+UlNXjL8GfFWWZiW6555qWGNpEcjHy4zz65rvfjB4C1HwtrBmjs5nsJmISeJN0Wc9Nw6H2OKg8NeCL+40W5ursNGJWQxbRnoCT/MUqOHVWXK9LHr4rMvYUVWjq5bHPwWlmxQRmdnH3vN27Tx6D8eK9F8N+Bby90KHV1hje2dziKIZkIB6keh596w/B3gu/1fVktopoH2T+XNF5m1wB3weP1r1/UtK1HwNpenzQs93+98pYY5GAHovHVm6ZFa1qUacXyqyW54ks1k/erTvbvt+ByE8dnBdstnG0MGcBG5Kj0p1vqUkF00mA8bIUdCeGU8EVL4j1PUZ9Vhg1Xw2mmzzyBFdDtY5x1J4JGRmuVl1m2huGjvLVniGVZRJgk/57frXylejUqVXK+h8JmmJxGMxLqP5eS6IuLfaKuri7ufPmhUYSIDaw/Hv+lbB2XWiIkUu4kG4QPkMFJ5Jz1zx+VedX+oQz3zx28flpIwCxiTO2unt7uS3iSBZGeMKBjOc1vUl7OChbc8aXPSk41FuMuIXfjBUn2rcs7e10W7W4WN38uIMbgSZEoYcqBjAyCR+FZlvcrKZ2VQ3kxGQqzYzisy+129ayW3Z4xBIc5WNctzwN2M/hWNKLsZpqmue3oP1GGOS6xDdwizLcTMRlB/tL1z2xV1Y7fS/Cjx2832hr6USGQ90GQvHvya5rT7a48TXy6fEEM6yrl938BPJzjnHWum8cyWtkYrdZEjt4ECqXOMADArqlD2dNRS1ZMVaEppGAeetc941tLq7ltbiMSzbVMZXcTjuP6/pU934kso2VLUNcuWwP4QD9TW3aMlzqN5pv7xbu0hMkwZfk4xuAbPPUY45rTD0q9GSqcplh6cp1Ixs3d9NzO8My2lnYJZ3sSk9TJgsMn1z0rYm0aznjEkIwrDKlWPIrOkjiinhBV5FkDEyIAQhAztYEdTxxnnOfWtC1vrmOeGOPbNEBtCx9x/iK9HEYN/xI9T91ynHQoU1hfswVlprp+ZiajoF2g3RxmTJ6DrVvRbMWdttZCszHMnqPQV21jPb27SmW3WYyRlRk/dJPX6/41na4tvJ5ZgmaWbftCEZYJjOT+P8AKvLxEpOnY+lwNSPttVfzMkV0lvb/ANneB7q6uFKyanIkdsvQtGhyzY9CePwqpY2tjph+2a4u8KNy2u/G73cjoPbrXJeM/HH9s6k6NdqCAF3oNqxp2RB0Ax3/ACqcLhp1JcsV7z/DzZtj8bThHmm7QWrfe2qS767/ANW3dO1FIrWQtIAC5C++MZ/X+Va3hTdqeoGc/wDHvByTn7zdh/WvLJ9ZVUEcbKFUYAU9q9O+Fc8cnhbzlmEjvMxcDnaew/Ln8a+1oUI4elGmnsflmMxUsXiJ1mrczPRLfc1uQG+YjOB2FVpU2gtJKNoODjsfSqa3jRQGOMlWLZLDrj0qq85xjcfWqOexdkuAMhcAdj3xUDTZ71Tkk3DGeKqStJnarYGT0PQUrlWNCSdVUknt61la3qohsXaP77Dav1P+FRxLcXM0Y5O8gBR1PPAqP4l6PcaDa2d3dENBIoGF6Ix5IpcyvYdkcrptzNpup2+oW7YngkDqT7HnNfUen3CXdlDdRnKSoHH4ivkG61RmY+SuK95+AHihNX8OyaPcPi808/KCeXiPQ/gePyrHEQfLzCPT1qQVGKeK4xkWr/8AINkyP4T/AC/z+dfGur4/ta8+Y/69/wD0I19lat/yDn/3T/KvjXWM/wBrXnP/AC3fv/tGuygJ7H084/4rG2wcnyx/P8/T16mu9HSuDkx/wl9vxj5B/X/6/p2rvB0rCfQb3FpVO1gf60lFQBBcWyzksrGN2+9/Ejj0dTww/Wql2+k6TpMserafBZ25YKHtxmNic/dHY+1aVRX1rb6hptxYXsIntp12SRt0I/ofeqjNwu0UmnZS2PE7nRbSHxFc6j4D8T6PJc3AMc1vdXXlyHJBwAy4zkCqvijxH8Rbe3t/t3ha9tJLSbzoZk/0iFm2lTuIzkYOc+tcL8WvCMnhPxFJYSsZ7OdTJaTv1dM9D/tL0P4HvXGaX4s8VeH5tuleIdRtkQ8IJiUI/wB05FcjxzbcKkT6RcNRxVJToVdGuqO81rx3fapBH/apkuNRjl3oqx+WkZxgcdT/AJ+tczLd3ULkz27RtJlh5qkZ9+a6Ky+J2uXtuk1/baTqLDhvtNmrMD9Rg1Lq3xD02a3H9qeDLO5jXI/c3Tpt3dcA5AzmuecqE9NvkeTV4TxnNpZ/P/Mn8GQaFdRWy69Z2ks8+4xSCfYwTdjkdCc5x7DmsLxM/h+31aSHR7zUbm25w5l4z6D1FSXHiz4c6gkST+FtS090yN9pcKc89weD9cU211L4Ygy721vEi7UEkSt5Z9QQR+uaVo2tdGMuG8eo8rpfM6/T/BtjHo9hr1pqDTNcwGS4Wd8rIrDleOQRzXJaZY6TNq0FvDrIt7CVsO8wGUHo655x7Vc0zUfhtboIpNY1jymxnYrxlvdsZB/DFdJqs3wjj8ORrDPMuSSjbXL54Gc4pxhG3vMylw9i2owlT/P/ACMXxFfQ+E7a7/4RaaK4mubbZFchFEijjdgDv3FeS3Ml1dTmS6llmkJ5MjEnP413k0/gSMgx67qTgHobYn8uBWVqt34NnkUrqWqNEufl+zKST9cjt7VpSqxi3oedi+DsdUalThZdin4L0q2v752u4t0MS7sE9WzwD7f4V6NJNI1o0Csm0gZwoBbA4yQMnsOtcEvjnw5oUBTT/D95cL3kkuACx7ZwKzLv4yXinNj4dsYSAQGklZj+mK1catV3ivxPeyzJ6WW0FGr8fVpfroekCEyRJ5kY3Yyyg5GavQWTRR71jWNScl2OB+ZrwnUfit4yuciG7t7JDni3gVf1PNc/c6xrWqfvtT1a9u2JyqyTEjjvjpVywNRq8mkjvo4qnzcsE2/u/wAz6G1nxF4c0hT/AGhrUG7+5A25s+nHSuftfHMuo3C2nhLQp3dxhWCku/4dce/FeO6HpdxrWsw2NvE0skrqoVerEnAH4n/Gvsb4beDbHwfoqwRRo99Io+0zgcsf7q/7I/XrXPLCU00t2ds8ylhqbnLrsu/m/JHm9j8MPGfiR/P8R6jHpduxyYgfMkH/AAEcD8TXa6F8HPBOn7WurW41Sbu9zKdpP+6uBXfr0P8AjT1610QtTXLDQ+bxWNr4qfNVlf8AJHMX/wAN/At9bC3l8MWCIOhhUxt+amsmfwnpfhCyS20K3lhsZHZmDyF8OevJ9a9BHesjWtYsUhe28tLskYZP4R9T/hW9KpPm7nJY4hpveo3m68/rVTUmu4pZHjgUx87eox7ViXOtXEEh8yzLL/svg136gdC02e/61E03PX9a5OTxWkUpWW0lEeeGBGR9RXQ+GbTXfEbB7DRLtLZjxczkRxn355P4ZpP3dxrlOo8ACzuPEkSXbchSYV7O47flzXT/ABj08ah8ONVQJueBFnj45yrDp+Gaj8H+Df7KvU1C+uFmuEB8tE+6pPf3PWuwnhjuIHgmQPG42sp6EVx1Ki51JdBs+Mi3Fdf8JNSn0Pxfa6ptJtgfKnH95G4OPp1/Cpr7w5Zi8lMcZADMuB9asfZY4UWONdoUAAiu2TTVhKJ9PIwYBlOVIBB9RUicsB0zWL4LvH1Lwjp1+7Zd4gr/AO8vB/lWwGwc9681qzANZXbpsgH9018Y6v8A8ha8wePPfv8A7Rr7N1ht2mO3+yen0r4y1nH9r3mUOftEn/oRrsoCex9QPn/hMLf/AHB0+v8A+r8jXeDoK4GT/kcbbnJ2D+f+f++q74dK559BvcWiiioAKO1FFAHE/GbwoPFXgq4igj3ajZg3Foe5YD5k/wCBDI+uK+ONRU53YIIODX36K+Xv2jfh5NoOqS+JNKgZtIvZC86qOLWU9c+iseR6Hj0rixVK750fV8NZgoS+rTe+q/VHkmkXHkz+WSdsgxjPftWhdN5kbxnowxmsRWKsDzngjnpWiknmRhvXk/WuCS1ufZzXUz40aRvLUZbNTpZkRySyt+7UgYTlmJ9qkt8LeOvTcOKt2ZjW5R5ThVO78QOP1qk9Sak2ouxX1XTfstxbxwFpFnjDDJB5/iGfYipLiza2m8kxvdx20W+fa20KWGfrgZFLJqEf9lw2rZaYStvc5ysZIJAPuc5qxdXFjJcag32xSt1OnKq3+q64HHHOPyre0Hqv60OJTrxSjJd+m+qV9PK5kz2V5ErNJbuoUKzHsAen51XubO7hhE81vJHGTgMxwM8/4H8q2ri+tZ9blkMwit40ZbZiDtBC4Ukdff8AAVV1O7s/7HsraGYy+SZGdMEbnY/ePtgVcYR11FPEVnypx330emj/AK+Zzs4DKVblSOea524j2uy9cHFdFJ/nmsa6UGSTHrzz712YeVjy8wgpWKCRl5FX3557Vfk4A64AwP8AP+fWmWceAz568Y9a6j4deEdQ8X+I4tPtIz5KENcTEZWNc9T/AId66alTv0PKo0VTi29L/keq/sxeD12S+KLyLJQmO23f38ct+AOPqTXvafjVDQtNtdH0i20uyj2W9ugRR3PqT7k81op1rlV+p4uMxHt6ja2Wi9P61fmPH+eap67rGnaDprahqc/kwKwUAKWd2PRUUcsx7AVcTLMAMkngYrz344Pq1rJY2UMl6I0jN1PBZW+ZNoyN0tw3yW8WM5OSzcjGKunHmkkcbZPceIrzWJMESWVuRlbYf6zH/TQ9v92mD25+lcl4Z1P+2G8nSbW8vlUjCWduwhz/AL5Hze55+tej6N4R8R3cYa6sY7JSOFZuRXf7sFbYEzCG4/eXI96ntPDzaq21LJCjH5nYYUfjXfaV4FhiZZLyUSsP4e35V1FtpdrCoG0vjpngD8BWUq/8oHAaH4B0Gzukujp0d3dDozplVPsvT8TXZxWFwcfKEAHAJxj8K2VVVGFUKPQUtc7bluxmYuny95EH50rWMixsRIpbBwAO9aVYvjjVZtF8J6jqVvHvnigbysnADEcEnsB1pKIHzjrmsWdv4i1C3hZvKinaMN67Tgn8SDVMalbtA0mcHcQo7muRM7MxZjuYkkn1Penedx1r1FFCuz61+HsaxeCbVo/9XIokT8QM/rmtcGsT4bh4vhtoaSAhjZpwevPNbIrzJ/ExjtSJOlvg9jXx3q4b+1bz51/17/xH+8a+wb8/8SyTOcbT/L/P518eauY/7WvPlb/Xv6/3jXVRFLRH05J/yONvxt+QZP5/559K70dK4GTP/CZW38XyDH+fy/M13w6CsZ7Ib3FooorMAopKWgAqK7t7e7tZbW7hjnglQpJHIoZXU9QQe1OeWKP/AFkqL9WAqIXtmTgXluT6eav+NJjSe6PnT4rfAm7spZtW8FBrmzPzSaczfvIv9w/xL7Hn614my3FjcPbXcMlvIpw0cilWU/Q19/KcjcpyPUHNc14x8C+GfFUZ/tXTIHm7TBcOPxrlqYVS+E+lwPEtWklDELmXfr/wT4kkf94si9qnE0bpkN26V7n4n/Z82bpNF1CcKOitiQflwf5155qfwm8WWLMiLbzEermM/kwrllh5rofR0c7wNZfHb10/4BwcpDOSMkUyukn8B+LoThtFuGHqjK/8jUH/AAh/inp/YGof9+6nkl2PQjjcM1pUj96MB/x6etV5DlT/AI11KeB/Fsv3dBvAT/eAH86u2fwr8Y3XD2kFqp6maccfgM1rTi+xzYjH4WO9RfejgJm4PXP1rOkiZiF559/evdNI+CLuVbV9cCg/ejtY8/8Ajzf4V6J4V8A+FfDhWSw0uOS4GP8ASLn95J9RngfgK64aHzeLzbD/AGfePCPAHwl8QeJXiuLyNtJ0vgmaYfvJB/sJ/U8V9HeEPDmkeFtJXTdHtfJhHLsTl5G/vMe5rYhjmmbEaPK2f4QTWnaaFqM3LRiFfWRv6VWrPnsRjKlfR6LsUBVqztp7qQJBGznuew/Gt6y8PWsZDXDtM3p0WteKNIkCRoqKOyjAqlE5LlDStLjs8SORJP8A3uy/StCREkiaKVFkjb7yOMq31B4NOoqkAiBUG1FCgdlGBRS0UwCiiigAoorD8V+KtD8MWZuNWvBGf4YkG6Rj6AD+tCTewG5XmfxL1j+1JH0aB1a0iH70hsiRvT6CvP8AxZ8U9d1+SW1s5Dp2nMxASLiR1/2m/oKn8KXSzWiiR2kYDnPWuqFFx1kJNHmviPw/d2FzLJBC7W2/ahPLE+w/P8qseHPB+rapqlpaSQmBZ5Qh3dQCe4r1KdIz92Ide/NdB4A00yXsmoyL8sQ2x57sev6fzrWdS0bj5TvB5ccUdvCu2GFBGg9gMD+VGcVHmnxqWbH5155Q+/yNKf8A3TXxzrLEaveggg/aJMjJ4+Y19k6n/wAg58cfKa+OtXRv7WvMSLjz3x8/+0a66LREnofTb/8AI42/J/1Yzzx3/D1/Su9HSuCdT/wmNuf9gfXr+fp+RrvQcDvWE+g3uLRSA5FLUARXMvkoGxkngVVMkrgEk/SrrwrOAjcHOQfSp1sgsPzLkjoR/hXXQhGS8zmquV/I47XNJW4Zpohljyyf1FcpqWlRk/JGw9m6ivUIrtbWby5EUoSd2RzVTWY9NvIU2oRID1A/rXNXwfPLRHdg80lRVmzx/wArUtOm82wvru2YdBHIQPy711Xg3x3fNqUGk+IFVzOwjhulXad/YOOnPqK0rzQhLnyZEOezcGqdx4M1BbeHULRoZZ0cSLEDkgg5H16ZrieFr0ZXie1/aGDxcHGpa/fr9/8ASPQqZLHHKu2SNHHowzXE2mpeOo5wZLW1uYyfmWTahx7EV2lpK01ukjRmNj95Sc4P1710pt7pr1PFq0vZ/aT9HcpT6HpM3L2MQPqny/yqo/hXSGOVSdPpJ/jW7SEgdTTsjIwP+ES0ztLdD/gQ/wAKVfCemD/lpcn/AIGP8K36KXKgMaPw1pCYzDI+P70hq5DpWmw/6uyhH1XP86u0U0kA1FVBhVVR6AYpWOBmmSvtI5xTN2XcbuMY/GnYCTzF3hc1wvxG+KGheEQ1qjJf6nj/AI9kfhP94jp9K62ZVmklt5F3LJGcqT1/zmvnb44+CV0m7h1XS7HZYTAmVkIO1/QgDI+vNa0oxlK0glcszfHDxhcSo1va6XAjnhBEzYPpkmtvR/jF4jSaOPUNOsroMcNsBQjntivMNEs40S5aRAPJRWBb7oPX9BXT+DrCTUtVEtnameIEbjKuV/lxXV7OHYnU950Lxbb6vaJPDZ3KZ6kr8ufrU2r+JrbS7KS5u1SIIpPzyYz+HWnaPFFb6PbbYVhKH51UDrXBfGKza5i85IJpc5wY9h/DB+Y/hU+xh2JTdzCvfjtfrfyR2eh2UtuD8rtK+SK1tE+LWtapMETw/bhP4nSRzj8+K8JkheGYqylWRtjA9Q1ei+BtLbz7aXcxjYbj81U6UEtitbnrh1bVbqHdJO8IZchUG014z8aLki6tYWld2yWYEA/m3X8K9gV90aBeCuBkdMVxPxD8LXXiKFVtXiiMeWywwCfr1ohZbDZ5BasePfpXS6JfzW0qxeYypn5gOprLg0HUre/SymtpSwlC5VCQwPQj8jXd+F/AGoXt+lxqJW2td26RAfn/AN0f41pUnFLUmKZu6LZtq6obUHYTtLkcD1Nd/Y28NjaJawAhUGPqe5qOztorW3itbSEJEgCqqjoKuJC3mHzDtA7V585ub8jWw6NWdtqjPr7VcVRGmO9NQrGCqjoeKTdkZJqAG6kf+JfJn+6f5V8eauYf7WvPlf8A17/xf7R9q+wtQJOnydPumvkHVnl/tW7+cD9+/Gf9o100iJbH0vcmJPEqSysVURj19/8AP413aSL5AfttzzXDXEkEfiEeYRl4cAYyT+A/zxXUaXcyXWnxsqhA0YZM8k8VlIprU01bcAw6EdaFYMeKhgHCFm3fIM0+B1fdg8559qzESgkEEVYFyduKrd6KabWwmk9x0p8xiWAPsRn+dQNDbsfmjUn6VHLdKr7WyATjJqrdSSciNsnPy+4quaXcPZxfQuIY1XKxBatedbiH5YhvxwV45/CsK3vlZZp+qbfXoR2p1vcO1q0xfIH90cYx0H501KS2Y3TT6GgILcnIU/TJqZGHAHA7VSsZGzsbhsE/gDinRyN8jDGMgHPbNTKTe4lBR2LjnCn6VBLJynUEnGKW43bWbtjFZ+qXBitFnXkYBGPWkkUkafmrhm5wBSCZSy88H+dUJpNlqgdgWkQAntzRZ/OVY7toOVJP6UWCxplhnHeh22+pNREDeH6Y6CmeYrO67huzj2xSERXcwzyCCvP4VWtriRrp8fcB2n64p10yxSIWcsrAq3FZVtNGksqtIASQV554/wDrVVtC0jRkllW/gyDxuBP1xUGrWlnqGmPaanaR3Vs2QUcdvUehqvqdxMIfPRWdUVWPPv1qTXDc/wDCPtJa/wCvX7qHoT/hTW47HnGr+A7O9kkGjTJEiyMSJs/PzkjPccYpPCnhXxR4f1MzQWbtaMoEjJMpBBHUqa760hk022S3uG+0N5qB2A55bPHtW9IkwdQ3Cy53AH7vtWntZIlpGTbzTrbRvJDJE2McnOSR7VHq9v52nyRCQpvGDxnNWrGV4UeKRsrHJuUdzwTWpMS3kJwSzZOfzp+3fYlwsz5h1XwN4mjvmFtp9zdwmTcHRCcD3JHWum0TRtcSC3ElheDaeixkMSDwP8+9e8WsxCAnI4bjPTBrK1y6kt7pZlwybc5Haj27elhxjqYWlx3jQFJLNoyg5JPJHrirVlYyyRKAF3Nk/Mcd6tXElxbweVGo81s7ie3el0BjcW7mMK2xioJGACDz/OpdRlNImOk26J9oAUyqMZC8j2zUjfZ4Cx27hgHJ5qa8IaGQbsZXnB/Wst7xpW/cw4hRjGHPQsOtZ76sEjRtWkNmGfYDnIA7A1HHOz3xjQcbQzEnt2H86hkvowHXcuFB3NngcVh6Hq1zq2o3Js7YpBEQhuXzg8Z+Ufj1p8ugWOkuLiO3Vizc44qTOE/lVC6gWS9tVY54y2e+Of51abDuMn5eoHrUgS3x/wCJbJ/un+VfIOrov9rXn70/69//AEI19fXv/IPk/wB0/wAq+QNXaP8Ata8yhB89/wD0I100jOT0Pp12hj8X2zSLuOwBfr/nH511FhcQpH9njO1kbAU/XpXLnaPGFvuHBQA+nf8A+v8ApWxdQ7L5HwQy3KguDgEcHmsZF9Wak8zRwSAn5iAgxVq2VYokUDBPX61jalM8M8rBd/75VRR37n+lXXd45MHqibzjoKhoGi8H/fsnPAFOVwzlV7dT71U81fMdi2MhTz9KIJcBxGGfuGxxmiwrEtym5CSQD+lYGpXTWrF2XcV5QIfvAcn9K2JJd9uyrgnsprDvY4V1SG7kQwiIA7T0J5FNFRE1WFrvTEKs9uj5ZgoxkEdPzrTjkhh021t40PzgKoHJqlrU80emTTuoQxsVK9jxwam0aeS4NiZfv4Mnp2H/AMVimHQ0Ek8m23SrhlyrHvycipSUjt42bbz8344qvcATve2zsCpjGOOhpoYGG2ick+Ww698cE1IrGhAxMCM/Vh0rF1xmEQjjYIrOvUdia21ZTAGA49qzdYjBihwCTvJB+oNCCO4ku6QCTdgxBePcn/CmRXDLFJuUYwX+hz0plhLGLOeVsnEo49cKMUy7E8d2quwCyxluOzelMZblugJFUNiRyFA9f88VegjSNGcfxYJJ+lY9tA0utycN+6AJY+pxkD8v1rRdSsTqpONxJJPT2oYmQX6rOFZ1ykZy2D1HvXIXT2DX5aORtyo4kGTgcevritwx3tlBcSzS71wWb0x6fWsiExtoF4zRxh55Fmj2jhgygAVSLibJxcQ+V84ieEBSepHaodWu1tPD4bLZVwoI5JNGpS/ZNIg8pS7pGjYB7j0qCSz866spLiU+Wsru8RPcfd/Q0Aie0tbibzzdvID9ohVFzgkDGTx65rT1f7Rb2pW3JZidsYY9z0qtp10lwb6UhgsU8cYI68AdKk177VLbwGEiMNKmSTkqoYZ/HFT1J6mVdm4t7mKbcXMgClT/AAtjHP61q/aLnz4fmzKwO1CMDn1/AVBrkK2tu7ZDoreYOOx61V8O3rardvfSRNHBCSqFv4iOGP6UPYbehtGZYmwOm8gj0yP/AK1Vdf2R6f5jfdHzMMdjVUX3najcMkblLfY+exOSK0Jt13YyLJGV3R5AP8qNmJaMx9WuvMeB/MCI7jf/ALpxVrw6yw27W6qVCE9e4zjNZskHnXFo8gAUOd4Axn/OKv6XvOpunRY4yR7nI/oabKa0J9XeO3gkm3EYUsffvWZHNNNobSNGAWQtFtPAP+e9SeI5p2tbiPaANuAfxplnIv2c27K4VBtLHpu6nFMF0KsGjq2kW9rLcO7ZRrgk/eycsPp1rR02G2s7draA7Bv4x9f/AK1YcmqyNGEiDSA3AjYr25xz+VXWZbefy4/vhhkM3ChjgnNDCxY1q6ZLu3j3hEkHMhPb0Huen41NH9raVRLiJcnAyTkY/SotUgjfV7CaQApEScZ4zjArQllhCn5l9qTAknBXTZBuydp/lXyTq3m/2rd/Mn+vfuP7xr6xlkjNhKQ+cqTkHPavkrVyn9rXn3v9e/f/AGjW9JXMpo+oZI2Piy2YN0Uf5/l+tdLfRR75zvwDtbH0H+OKwE2r4hV2YjEf+P8An8amu9RMcjZy2V21k1sWk2ya+v45JoGjQt87ZAHX/OKvW0gmZzKCvmR4IJ9elcvDqHlTEj3x7VpRaohTDLnilYuUDSuWVpoYyfk8sFvcjgVNJeiMkJmSRiFCDrmubbUG+0A9QBgfSrcOo879o3A8exosLlZqx3DQzs0x2knOAO9VtYjtb/UIUOWRF3ttYjaMjn8Oaie8ttqljk5z171Rs4rOXxALuZ3MSwlBHuO3cT1I707BymjeTK1nNZRlXRVUlm+uP5VNplqsOr3M4ZWTYI7cA9BwT/T8qaV01jKSwG/buxxnaahgktbV/NjlPfA98n/GlysW5oapMmn28txhmIQrJIOcZ9fxrI8+6c3alCVtQpRx/GWUMRWml5az2LxTSfKw5B7mltZLe4srlS6qWI59gAKFFi2Llmsr6eGOBIyAY9OOlNvvN+xbgwBXaR+fNLp00a2oh8zJGcknr6U64ltxblWlGQOuaSg7k7MydMXfc6jDJ8sMbkKv+91NXJJEukSZWG0MVB9gR/8AXqhBcQRS3jeZlpcMD3ziiIodMdI5QAhG0e3f+dPlLsacUsMF7LJuy0zEg1W1G8MaMQx2n5setYlruLNmdmYfdzViSSaCdZJCCccYPHWi1h8mpp2mqwTDbJGuGwpUjv7g1m6hHBG4gZF8oTIsYHoGBFLPdxOzMyru4+YDFQXN/C38IOCCM0+UaiXZYVjuBJMyjYGXYeQeaoC4YrZzJ8/+klDj34P8xQ17byTiWXLDupPFQJdQICsYAUSb1HpRYaTNazt5E1K/im+WGNkdAOhOeT+QFWda1C1S2DNJsVDlsjtWN/aTyynHcc81V1opexGFj8p60KwuR3Lt9qkmpaYDZwlkMZC7hjIpukSyRwWmngKpVCXAPOepNSW15HBYxwxoAqoFqraCD7VPNzvZCFPoT3o6By6Gi19bLcSW9vD5rrGXcL0GD/8AXrWZ38rdx9zkYrPsrOKztI2GGcRlWbuxPX9RWgMCASbiRjnJz2qbakNnM3E0n2dZuf48cdCMirmn+aNVlaR8q1suB6EHB/kKi1IRSWxVDjDnGPQ1PEzNdROg+8pU02i3qReIGPkSKCclGC4GSSVwB+dO0a3MehwBnMwlCyMT1yRk/rT76C6k1G2KkCNCGbjk4HT9afNDdiwMNrIqMoKjI4FFhFDTbWO30iSL5c/andvXlif5VYa1hW+mkZBmTGT7jBFR6fY3cNu6zzLKzkMTjAztwf1q5flfsxVsZcckGizAq3bwSJ9pdlaOAkn04FZ1oYL9vPEhuUjPKIeF4q7qMFrJoslpCyxh124XtVqxitreFRGUTI5xxRZh0JAEWymCJhSpIPrXyjqwP9q3eI3I89+3+0a+sLySJbGRUYEhT0+lfJuqu/8Aad18x/1z9j/eNbUkzKex9SMkkmvhUQtiIZx2/wA/0qnrzSWjhjDPJn+7GTivNdT+P0OkeIbmzTQZJFhJUuZQCce1M/4aUiZWJ8OTcf8ATcUvZSZSnZnWnU8SH/iX3px1PlN/hUq6vjH/ABL732/dN/hXFH9pSHYrf8I3Lyf+ew4oH7ScJcD/AIRuXBGf9ePTNP2T7Fe1Z2J1Z2n+WxvAo6kwt/hSJqN/JvdbWdUDY2mJg316dK49f2lIShb/AIRuXrgfvhSn9pSAAf8AFNze/wC+HFL2b7B7RnYnWWVQrWF8T/1xb/CnJrW1v+QffDHX9y3+FcX/AMNKQFuPDcvsfOHNIP2lIfLz/wAI3LnP/PccU/ZPsHtWdm+v7V/5B9+c9P3Lf4VXPiCRgMabf4z18pq5T/hpKE8/8IzJ/tfvxz+lH/DSdvz/AMU1Ljt++FHsn2D2rOy/tx1XnT77p08pv8KiXxJKoIXT9QA9om5rkz+0pB/0LUv088YxSH9pSAZP/CNS/XzhmhUn2D2rOui8UXgOU0rUsevlN/hSyeJp2xu0zUtx6DymrkD+0lCAP+KakA9phS/8NJw+YQfDUmR/02H+FHs32F7Q6n/hIn5/4lt/9fKNWLfxBI0bA2N+B2Hktn+VcaP2krfYT/wjUvH/AE3FL/w0lACB/wAI1Jnr/rhjpmj2b7D9qzsYvEDCQAadf9evkt/hVmXXpG/5cb04HP7o/wCFcKv7SUJZiPDcvAz/AK8ZoP7ScXlB/wDhG5MZI/14/wA+lHs32F7U7RdSuLhtotruJT0/ckk1Heat9mIQWV7L/ePlGuRH7ScPmKv/AAjcvzf9NhTR+0lA25j4bl4PH74UeyfYPas6ga9k7f7Mvwcf88W/wqW11KBYmkayv956AxNj+Vcl/wANJW+0f8U1Jnr/AK4YoP7SVuHH/FNykHofOFHs32H7VnaLrSKMnT70HHP7lv8AClfWoFUbbC+JP/TJv8K4kftJQYbPhqTjp++FIf2krf5f+Kaly3/TYUvZPsHtWdn/AMJHGkZxp99x/wBMW/wquPExDZGmX+T28k/4Vyp/aQtd3/IsyY/67Cm/8NI2/P8AxTMmf+uwp+yfYPas7UeMZtgX+z7/AAP+mJqzD4ylMRRrG+Ax08lv8K4D/hpC2wP+KZk54/1woP7SFuMj/hGZMD/psP8ACjkl2Fznay+I+P8Ajwvjk9PKNLH4wkhPGn33y9/KPH6VxP8Aw0fb9D4ZkyP+mwo/4aPtcZ/4RmT/AL/Cj2b7D9odw3jaeSTe2n3+f+uJ/wAKa3jGYZP2K/wf+mRriP8Aho61yB/wjMmT/wBNhSj9o23L7R4Zfp/z2Hpn0p8kuwvaHb/8JlKFx9iv89/3RqKTxYZFG6xvuen7o8/pXGf8NGW3ll/+EZfGcf64Uf8ADRlqSo/4RmT5v+mw9aPZy7B7Q60+JlIP/Evvv+/R4oHiXeQg0+/XP/TI1yf/AA0Xa5b/AIpmTA/6aij/AIaLtfLLf8IzJ1/57D/D60vZvsP2rPTtKvFuNOlIhmTCH76kdq+atVH/ABM7rlh++fjH+0a9Bv8A9oqFrd0j8NuCyHGZhjkV4teeJrqa7mm+zQjzJGbHPGTmtKUGrmdSaZ//2Q==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data:image/jpg;base64,%20/9j/4AAQSkZJRgABAQEAYABgAAD/2wBDAAUDBAQEAwUEBAQFBQUGBwwIBwcHBw8LCwkMEQ8SEhEPERETFhwXExQaFRERGCEYGh0dHx8fExciJCIeJBweHx7/2wBDAQUFBQcGBw4ICA4eFBEUHh4eHh4eHh4eHh4eHh4eHh4eHh4eHh4eHh4eHh4eHh4eHh4eHh4eHh4eHh4eHh4eHh7/wAARCACoAKw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JdsdOTSIpHLcmlVAvPenUAeHfGHxjdXuuT6DY3DRWNo3lzBGx50n8WfVR0x0yDntjgNNvha3mbG4S3uV5zbuI5B/3zg1598b/FV5pWh3lzaTNHfalfSosoPzIC7MzD3xx+NfOkdxcRTi4juJUmB3CRXIbPrnrVAfo14M+J91bOlp4i3XVv0F0ifvY/8AeUffHuAD7GvWYr2yksF1CO7ha0ZPME4cbNvru6Yr89/gr488T6rff2LfWkuqwxpuN5kKbcdjIx4I9+v1r106xex2RsVu5ZYTJ5nlknyUf1VDxn3PfnApWA918R/E/RtPBGnIb9hx5rP5UP4MQS3/AAEEe9ef6v8AFfWrlisN75C/3bSAL/48+4/livOpGkmcyTSNI56ljk0bPaiwHSXPjjWpjl77VH/3tQlAP4KQP0pkHjTWIm3Leakv+7qMw/Tdiuf2eopdntRYDvNK+KOvWrLnULiQf3bmJJlP4gK3613ug/FKxuhHHqsAhY/eltSZFHuU++v4bq8IhYxFioGSMA+lRtvMm/cQ479KLAfXOn39hfWAvrO8gntiCfNRwV465PavNfG3xPKu9l4ZKkDhr51yD/1zU8H/AHjx6A9a8eh1W8W2mtZLq4jjnAErRPjeB0Dr0cex/OvPvjJ418Q+G9Pgj02xCrc5X+0wN8an+6o7P3w34Z60JAel63qb3s/nateC5kc8NdyByfpu/kK6X4aeMLrw7rdvbTzMdKuJFjmiJ+SPccB1H8ODjOOoz6Cvg/UL691C6a6v7ue6nc5aSVyxP516/wDA/wATXl7pWoaJeTvM1nD51s7nJVOhXPoDjH1p6AfowfSmj5etVNAma50KwuXyWlto3JPXJUGrtSAUUnT6UooAKKDTCmTnNAD6KBRQB+en7VGmy2F7JaMpAsdZuoT/ALrneh/FSD+NeV+A/Cl94s1f7LbnybWLDXVywysS/wBWPYf0zX2F+2N4DOpSpqFuoWPWFSF3xkRXUXKOfZo9yk/7A9a4Hwrodl4e0WHS7BMRp80jkfNK56u3uf0HFMCfQdJ0/Q9Jj0vSrcW9qnJ7vK3d3Pdv5dBXo/gf4e3utKl5qTPZWJ5UY/eSj2B6D3Navw98ExQxLrmvqiqq+ZFBLwqAc73z/I/jXA/Gf9pzT9HM2i/D1YdRvlykmpyLm3iP/TNf+Wh9/u/WmB77Y+EvCel2oRtKsVTGDJcgMW+rNXJ/Ef4e2cWnPrXh+ERiNd81uhypTuyfT0r4A8WeMNe8Sai194k16+1G5Y5zPMWC+yr0UewAr0/9nD4v694B16GC/vJr3wlcNtvbWaQssSngyRZ6EdSBwRkdcUAeveXx0pWi6VqfFVbLwj/aWqRMkunJb/bbRkPyyRsMoAfcnFeffCDxhP4w0q7/ALQWJL+0l+cRrhWRuVOPwI/CgD0Xwf4YvPE2sLY2mI0A3TTEZEa+vufQV6/YeDPAek7LK4jsLi7x832ydTIx/wB0nj8BXzj8evije/Dvw/D8P/CV0bTXr2JbrWb+I4ktlcZSBD/C23BJ6gHjk8fKdzfefdtNcXTy3DNlpJHLMT6ljzmgD9MvEPwy8M30ZNrbPp0pHyvAx2/ip4/LFeQePPAl/ottPbanaxajpFwNkjbcxuOwYdVPofXoa+bvh18ZPiF4GmjGk+ILi4sVPzWN6xngYegBOV/4CRX1d8JP2gPCHxERNF1mGPRNZmGw2ly4aC5J7RueDn+62D6ZoA+P/id4Gk8L3H2yyaSfSJ3xE7ctC3/PN/6Hv9av/Aa1nufEGorApZpLVbZAO8ksiqg/E19TfFj4e29ra3MsNt9p0a5BS4gbnys/0z0PUHFcl+yn8NY7Hx/OHczWunzfb2dhgyYytunuVJdifVV9RSA+u7G3W1soLVOVhjWMfQDH9KmoFFIApDnPy9aTdk4FOFACD1paMUmR34oAU0x5FRGd2CKoyzMcADuad1+leX/tCeJzpugR+HbOTbd6mD5xU8pbj73/AH0fl+m6gDy74meLJPF3iWS5idv7NtsxWKdiveQ+7EZ+gHvVnw7baH4Z0KTxt4xuo7TToBut0k5MjdiF6sT2UdetcvDdaNoelT+JvE0pi0mzIAjX791L1WFB3J7+gr56+K/xE1z4h699u1JvIsocrZWEZ/dW6ew7t6t/TimB1Xxw+OGvfEGaXS9PMuk+HA3y2qviS4H96Yjr/ujge/WvHLuYxrsj++entUzsFUsegr6n/Z4+GPhjwJ4VtPit8TVVr26w+kafJHvaMHlWEf8AFIw5GeFHP00p05VJKMVdsic1BXZ5D8Pv2dPiT4qsBqr6Omn2cibojfzeS8uehC/eA9yBXHeMdE8ReEtfl8M+ItNl0yeBQVhYgqy9mVhwynnBH8819i3f7U3hiPUzarosWzdtPm6pGsv4gKVB9t1c9+0ufDHxU+EUvi7Qdyax4aZbiWGVQJkt3IVwcEhk5DBgSPlNddXAVacHNrbs0/vs3b5nJDF3mk9meUa/46TXP2YtK0W5uN2raVqY0wgn5pLPaZYz9FK7fwFZH7N2t2Oh/EF7nVpAunLYz3FwpON4hUyhfqdhUf71ec28ZdT1xmpHgZUJBI4rgO4f4v1vUvEviG/1u9Lz6jqt00rBQSS7t90D24AH0rvrP9mP4t3Xh9NWXR7ONnTetlJdqtzj3U8A+xOa6H9kLw5o9344v/GviSSGLSfC9us4eb7guJCRGfcgBiB1ztr3jxB+094V0jUWtbfR/MRT9+7vkgdh67AGK/8AAsH2rsw+DqVouUVp6pL73ZHHWxPJNRX+f5HwzqGn6t4f1WbR9csLmwvIG2yQXEZR0P0Pb3pR1Br7i8Tx/Db9pHw2dMCDSPFEMLSabcSFWbjqFkXiWP8AvL1HXAr4r8QaLqfhvXr7w/rVu1vqFhM0M8Z7Edx6gjBB7gisa1CdGXLNWZvSqxqK6PfvgJ+0HPpqw+FfiDO17pLgRQajL88luDxtl/vp79R7jp6zq8V14F8T2Xibw/ILjT5Tvh2PlJY25aIkcEEcg+wPavhqvbPgB8VBpsQ8BeLpmm8O3jbLadzltPkPQg/3M9u3XpmsjU+/dC1Wy1rRbXWNPk8y1uohIh74PYjsQeCOxBq3y+fSvG/grqjaD4juvA9/OGjuC1xZsPul8ZYKfRl+Ye4b1r2fHpSAFAUcUtAP50UgCiikz+NAAzKilmYKoGST0Ar5J+IXiW31rxHqvibULoW+nITtkb/lnbpwmB3J6gd2fFfQPxu1ltG+Hl95b7J73FnEc8jfncfwQOfwr8+Pit4vOt3n9kafJjTLV+Sp4nkHG76DoPxNAGf8SvGl74y1dJGVrbS7QGOws88RJ3ZvV26sfw6AVygopVYqdynBoA7n4C+EY/GvxZ0PQ7qPfZecbm7XsYohuZT9cBfxr1H9tzxVqEXiptPtpDFDaGOzgUD5UXy1lkwP9osoPsuK83/Z78c2vgH4n2eu6lGz2Esb2t0yjLRo+PnA74IBx6Zr3X9p/wACWvj3R08YeGryC9sLpEk+1wN5kcUqLtDMR0RlwpP8JUZr1Mv1U4xfvNNL8PzV18zzcZPlqxcvhX9f5HyP8QPFup+NvE8/iHV4bGG7mjjjZLO3EMQCKFGFHfArt/gr4gvItH17TZZWe2j06VdpPHkyKUdPpkqwHYrmuTg8AeK11WG1uNBvmjMgDyRJvQrnkhx8vT3r0Txlp2g+B/C0lhp8lsda1QBJ44JN4hhHQE56kn/OKnBU6lGo51E1Gzvf02NMTUhViowd3dW+/c4vRLUvYLJ13E1cayJXG081ueHtMZdFtd8bKxTcQRgjJzWgdPJ7fpXmncZWg65daL8JNajtWKut95rY7yELHGx/3QXI9zXCeLvGOreJ9M0PT9SjshHotobS2eC3EckiZzmRhy7Z7n37kmuu0hrOLUtY8MayzW9nqeVWUr/q3zlHGeoyB+Vc1q3w88WWN2YotJnv4if3c9ovmxuOxBHT6HBr060J1cPSdNXilZ26O739dDipzhTqzU3ZvVelv0NP4IeINS0bxhAljO6Nk3EJB/1c0YLqw+uCp9Qa9+/bm8NW87eGviJaQCJ9RgW1vQB1bZviJ98Fl/AVl/BL4N2+oSW1x9nEFysarO+/LQIw/etJzgMV3BV685rT/bL+JOgavp9l4D8P3EN79juVmu5omDRxFFKrErDgnk5x0wBTrJxwsIVPiTfyTtb8bmManNib09Vpf8f+AfMmDjOOKSnbm2bNx2+lNrzLnpnu3wR8f3d7Z2ehXVzjWdGIn0e4c8yxodxgJ77cZHqu4elfeXhrVrfXdAsdYtf9VdwrKB/dJHKn3ByD9K/J2xurixvYLy0laG4gkEkTr1Vgcg1+gP7IHjWHxR4JurUMqyW8om8oH/V7871HsHDEezigD3EjNJnHWlppUN94cUgF6/SlpOnWloA8A/bG/faHplvf+IrLw/oqiV7u6kbfcSE4AjghB3SORuGeFGeSK+G9UWyv9UY6Hp81rp6fu4hK++QqP4pGHG49cAADoOlff3xH/Zy+HfjXVZtWv5Nct9Rl5aaLUHk/SXcAPYYrwn4q/s7t4ThddFsfE+q2GAxuIXtwvTo38S89yMe9AHzdei1iT7PCPMdW+aU/yqnXUav4E8XWjNOvhXWRZk/JIsXnr/33GNp/CuentLu3YrcWlxCw6iSJlI/MUAQVt+FfFvifwrM0vh3XtQ0wv99beYhH/wB5fun8RWLg+h/KtTwrpiap4j02wuvPitLi7iinlRCdiMwDH8iaLiaT3PUPh1p3xW+LF60djdQWtir7brU2s4oUU9xlVBd/YfiRX1D8KPgF4K8KSR309odd1jIZ7/UAJDu9UQ/Kv6n3rp/Bml6doul22l6XaxWtlbIEiijGAAP5nuT3rsrqe7t9BvbjS7VLy/itpHtrdm2iWUKSqE9snAz71pOtUmrSk2TGnCHwqx8geMrD7V4w1m4CcSX0zDA7bzisk6Qf7hH4V5lP8UtYsPEOqW/jzwmdRu/tLeZZyXlzY/ZjnlNsTLnnu2TS3nxe8PCBhpPw3h02cg7Zl8QXz7T64L4P0NQWfZXgnwD4W8cfB7SrPxJolrfiFZYVd1xLHiRvuuPmXr2NeNfEz4KeNvA8UupfD7VZ9Y0yPLNp11Eks8S/7O4YkA9OD7GvUP2HvEPjHX/hbeP4o03yrOK6/wCJdfMmw3asDv8Al6EKQPmHByR2NeuayynOKqFScHeDafkTKEZq0lc/OvVfHPjnUtNk0/W/EN/a6ch2mxgUW0bHuCkYUH8a4ido3mZooxGhPCjtXu37ZGi6RZ+MdO1HTYil/fQu19HGp2naQEkOOAx5B9dorwbB9D+VKUnLVsajGOkUJRUkcM0hxHDK59FQmtrS/Bni7U2BsfC+tXCdSUs3xj6kYH1qRmNaSxw3UU0lvHcIjAtFJkK47gkcj6jpX1f+xha6da+PX1Hwjr0NxpN9aPHqGkXkoS+sZBhlIHAmjyuA6888qK8/+GfwGvPF15FFcaL4osod2JrhZ7V4Yx3y5xk+wBPtX0T4S/ZT+G+h30F/cXWvahdQsGR2vTAFPqPKCsPzoA96+tLUdrBHbW0dvFvKRqFXe5dsD1ZiSfqTUlABSYPY0tFADVQDnvTqKKAOc1fwXod9cPeQwyabetybmwfyXY/7QHyv/wACBrBvPDvimxBMB03xDbj+CdRb3GPrgox/Ba9BprccryfSgDye41rQtLfHiDw3Por/AN+505Wi/CRAVP51saZ4l8IzIDa6tpSqegDqn6HFdd4n1vS/D+hz6rrU6xWsQwwxuLseiKv8TE8AV8teNtSj8Va3/aEelWuiWyE+Vb2aLHI/+1M6/fPsPlHv1oA9m1SawsUaSx1q3+xn5j9nuIzLCPQA53L9OR05rX8PeKrWW2WXz4p4f+fm2PmRn/eAyUP1496+axY3C/6u8Y+0sYb9Rg06GHU4JxPbtEkw/wCWsEzwv+Y5/WgD3/4ieBfhX8TIM+KdN027uVXat5FMIriMf76kHHscj2riPhp+z38E9DuZdTWwOuzw3MixHUroTIm1sD5AAp6dSDXGW/iTxvb/AOr1S7OOnmSRTfq6Z/WprjxZ44mAEmou+On7i2Uj8dlNAfRl5rmnw24gstjpEu1Y7cDagHAGfuqPxFcvHqcWqX7Ouu2UKD5GU3CeUn58u30wK8Kvr7xJqCbb66lnH92e7JX/AL5Ubf0qp9jvG+/cwoPSOLJ/Mn+lAH0x/a/hDTbQWzazphUcszzozOe5PvWBc+LfBE9z9n0+yXWLrtHY6b5zH/x3ivBVsmiuIbhbiSSWF96rMqyROfR48bWX2/Iivov4O+N9H160/scadaaNq0CbntLdAsUyjrJF6j1B5XPcYJAG2Vj4r1LH2Dw9p/h+3PSW+IeXHtFHx+bCtqz8DWDMsmu3l1rswOQlyQtup9oVwv8A31uPvXV5O7AHy+tOpANhjjhiWKKNY41GFVRgAegFOoooATp7ilopp6/L1oAcaZsJ6tTx60UAAoopN2enWgBSfzprssaM7sFVQSzE4AHrThXnnx6159K8G/2fbuUuNUcwZB5EQGZD+Iwv/AqAPI/if4sm8YeJGmjdhpVozJYx9m7GUj+83b0XHqa5xFpka8VOFbHygE0AOVKmiiZ87RwOtJY7ZnKyhoioyVPUj1HqK6vwPow1nVAskZ+x24DOP7x7LTsBT0HwlqWqxi4ULbwH7ryD730FaGoeAdRhhMltPFcED7m0qT9K9gstPAQAKAAOAB0qaaw+XpQB82zwSQyNFKjJIpwysMEGoXWvU/id4dWS0OqQR4mhH73A++nr9R/KvMLgpEhkkYKg6k0wKrrTIJrmzvYL6yna3u7aQSQTL1Rh39x2I7gkVKu6QFjG0a9g3U/h2qORaAPp/wCHXiiHxZ4Zh1JVWO5U+Vdwg/6uUdQPY8EexFdF0+lfO3wL1xtI8bLYSPi11NfJYHoJBkof5r/wIV9FVIBRSHjnpTMlzgfdoAeGySBSjikVQowKWgBPpS5oooATr9KU+1FVLrVNNtblba61G0gnf7sckyqzfQE5NAFsGvCP2kDet4n0rdC6WQtnVHYcPJnLY57DbnNei+IviX4T0XVZNLuLqae5hbbMtvEXETejNwM+wJIqzKfC/wARvDktvFcR3lvu+8nyy28mODg8qfqOR6igD5njFXraFdglkYBfTua3PGngXXPC0zyTwPd6cOVvYEJVR/tgcp9Tx71zsMkbxCRJEeM4wytkH8aAJb2EXkQXcYmQ5idesbeo/qO44r1r4KxxzeF1mbYLkzutyF/hdTjH0xgj2YV5ZH0r0v4EMwv9Xtv4HWGYD/a+ZSfyC/lVMD1q2hVUHFSPErL0p4G0AdqXPFSBzuu2aSRSRyKCrqVIPoa+aRAs99LdsweGORltB22AkeZ9W7egx6mvpH4kyva+DdXuIiRKtnJtYdiVwP5189bFjRY1GFUBQPYU0BVkFV5BVqTG7bkZIyB7U7SNM1DXL37Ho1nNfT5wwiXKp/vN91fxNMCtpAvf7c03+zo2ku/tcRiRRksQwOB78d6+uVYtGG2lSRnaeo9q8g0ax8L/AAr06bXPE17Hd60kDSeRbL5jwpjJCL16fxHGeg9/Pr742eK/Fd5OE0K90Hw+YwbdkkBuZuf4wDuAxzhQPxpAe/eJ/G3hPw2wXX/EOn2DnGIpJh5h/wCAD5v0rk/Ffx1+H/hnyP7SudQRZ8+WRaMA2Ov3setfFn7Qemr/AGrZa9Yy+ZbX0RWUI3Adf4iPcevcGt28x46+BiXDYk1DTk3Z6kvEMH/vpOaLAfYHhv40+Btf04ahY3V79mLFfMa2JwR1yFyRXW+GfFXhvxNB53h/W7DUlAywgmDMv1XqPxFfn7+zhrXlalf6DI/yToLiEH+8vDD8QR+VYvjxtV8B/EqS60W7ntVdxeWxjkK7QxyVBByPmBHHaiwH6a0Zrx34P/FYazYadDrUweK9iRre8bAIZgMJJ268BvXg+texUgPNPir8U4vCN8+kafYpfailuZpPMl2JHkEqOMlmOM44wCOea+VdM8ay6v8AEi/8P6raGW4dnb7ZI2553A3EsD2IzjHQACu7/a7+G3iS5+KmkeNNHnT7LciKORmfb5MkYAP4FQPrgiqNn4csW1NdRNrH9pVPKSVVw4T0LdTx+nFNIDg4H8XWfxOtbVY7qXRZ12su3MSAKdzE9m3AnnrmvS7DV9Z8OzS6hod5JaXBiMcpRQ2+PqRg8ZHUHsauNbQwx+XGoBzyVqrOnGKdgJP7b1qd2mbXdWdpAct9ul+YEem7FYzaXawRCSOMCRGQoy/KSQwwGxgN+IqWxHlo0P8AzyYqPp1H6EVcwroVblT1pWAuK6LncwGBuOT0HrXq3wItm8u+1NlIimKRxNj72MliPzA/OvILaztQ5DqZBIwLiRywb6g19F+HpY44Y44lVEUAKFGAB7U2B1mfSkVdvTpTYJFZBT2YAZzUgYXjq1bUPDOoWMYy81u6oP8Aaxx+tfOEkibpFY7WjOHDcFT7+lfSesT/ACnBrwD4hQ203iq+k8pVdgqsy8FvlHBI61SA5fUbWG6vlW4TeqxHYpJ2kkjOQOvReDVu2vtTs9Nh0221W+htISxjhgnaFFLMWOFQgdSetJBaQwLu+dVAAG5iTj0GahnZSxKjC0wM50muLx4GuZ5LcYkmSRy++QnIyTz7nnuK5n4uQ+KJNIsrfwzHdF5rjE7W5w6jHy89hnOT7V2GlLmHzD1kJkP49P0xWmkYI55oA848U6vN4N8GLfSWsN1fXEqwkuPkd9nzs2OoJVj75p3geaLTbCe/e3t7W01ZYbiSx3bPLkZPn8sHrkYO2u41PR7G9h8qe3iZAwbY6BkJHQlTxXnXxH8FanrXiHS7uG6iW2jwsi5OQ+7OVGMDgAewWlYDznwrJ/wjfxWto1bEUOoG3J7NGxKj9CDXe/tGWW7TdL1VVG+KZrdjjswyP1U/nXB/FG3/ALM+Itz5RI2mCVW9TsXn8xXqPxu23Pw5kmx0mhkX8Tj+tAE3wM1A3nw/hgkO42s0kBB/u53D9Gr6y+E3jK31PwikerX0aX1jK1pK0r4MgUKVf3yjLn3zXxh+ztMf7D1WHst0jD8U/wDrVd+I2uatpevpDprSCOS3WR9ufvZYfyApAfZHxw09r7wNJIgy1ncRzn/dztb9GJ/Cvl74r+LpPCXhXzdNC/bLmUQwuwyFOMlsd8AfrX2je2UF7ZT2d0u+GeNopF9VIwRXw3+1J4Xv9L0trSZGZ9Kuw5bH+shcELIPbpn0OfShAeYeHvir4s07UVmvr5tSti372CZQMj/ZIHyn9K990zU7TWNJttTsX329xGHQ9x6g+4PH4V8jV7v8ArqaTwXcwuSUhvGEfsCqkj8z+tNMDuVO2+mHqqt+PI/oKtRtWeZB9slYtgBVX8eTj9RXV6P4H8Z6rEJbPw5dCFhlZLplgBHrhzu/ShgZaMNp9a9a+H+vR3thHGzj7RCoWRe5x0auKuvhx4+tYTJ/YEVzjkrb3sZbHtu281hTHUdD1BFuo7rS7xeVWdTG34Z4YfTIoA+kbO+G0c1NNejb96vEtN+IWqW6BLm2hucfxAlCfy4qxd/Ei9kjKwafFG3q8hb9MClYDv8AxLq8FnaSXNxIFRR+JPoPevF9RuDdXk99cjDSsWC/yFN1TX7rULnfqFx5sh4jjPAB/wBlR/8Arq/ZeDPG2rOJLXw3crCwB825kSAH0wrHd+lNAYFzMZGOTx2HpVC/craSsOoRv5V2d78NfHlvGZDoMc4HOLe9jZvybbXGa1bXlmZ7K+s7izuQhzDPEUfp6HqPccU7gXLRdqhR24rx/wCK3xN1FdVm0Tw5cm1ht2Mc9yn35HHUKewHTPU16o9w66fNNFy4hZkx67SRXyezM7F3JLMSWJ9T1pNgetfBjx3rNx4jj0LWL2W+gu1YRPMdzxuAT16kEA8fSvTNe1FYdf0fTlPz3LyyFf8AYRDz+bCvEvghp0l344ivj8ttp8bzzSHhV+UgZP45/A11nhvXR4p+L9zqELFrKys3itvddwG78SSfpii4HI/HH/kfpsf8+0WfyNd/8XJtvwuRWPzSG3Ufof6V5x8V5PtfxHvI05wYoQPfaP6muy+Otx5ehaTpMeWeWfIVRktsXAwO/LUgH/s+r5eh6tOxCqbhQSTgABOf519SfCr4W6RrfhRdc8TWLvcX8pnt0bgpb7VWPIPqFL/8Drz39ln4K6yvh6DUPG2nvp9g85uU0+UYmuum3zV/gj4ztPLd8Dg/V6j5Rj5Rjp6UAOrkPif4F07xtozW1wscd2qMsUrLlSp6o47qf06iiikB8S+Pf2f9Y8P6vIrTGxtCx2meMugH+zIOGH1wfWu8+Gvgm8GmQaH4Ys5r8rlpJuiFz1Z26KP6DvRRTA+kPhp8NdK8K28d5eLHqGsn5nuXX5YmPURg9PTPU/pXe0UUgCoL+ys7+3NvfWkF1C3WOaMOp/A8UUUAcpefC7wFcuXbw7BAT1+zSyQD8o2AqvD8J/AaNk6LK/tJf3DD8i+KKKAOj0Pwx4d0PnR9EsLFsY3wwKrH6tjJrXoooAKy/Evh/SPEWnmx1ezjuI+qMeHjP95W6qfpRRQB8+eNPhzrfhO4lktYpdS0fOYriNctGv8AdkUdMf3hwfbpXg1/8H4dZ15zoeoSKs0hY2scBmdCTyF2np7HpRRTA9Nn/Z68cW3gCfRvDdhZwG7QGQ3F6EnkYkZMmBgDGcKD3ql8K/2dfiX4cur6bULDSg86IkZF+CAASTnCk+naiii4GxpX7JOt6h4ql17xL4vsrVXuvtAgsbdpm4bIUs+0dh2Ne9+EfhX4P8M6hFqkdi2p6vEMR39+RLLH6+WMBY/+AgH3oooA7tV/iPWnUUUgP//Z"/>
          <p:cNvSpPr>
            <a:spLocks noChangeAspect="1" noChangeArrowheads="1"/>
          </p:cNvSpPr>
          <p:nvPr/>
        </p:nvSpPr>
        <p:spPr bwMode="auto">
          <a:xfrm>
            <a:off x="51752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82289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692696"/>
            <a:ext cx="6196405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Малыши любят играть в больницу, магазин или «варить» для кукол обеды на игрушечной плите. Для этого они рвут растущие поблизости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(траву, цветы, листья), собирают семена. И не всегда это используется «понарошку». Ребенок может попробовать приготовленное «лекарство» или кукольный «суп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на вкус.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все растения безобидны, как может показаться. Например, у клещевины, которую в последние годы сплошь и рядом выращивают у подъездов домов (в народе его называют «пальмой»), смертельно ядовитые семена. Малышу достаточно проглотить 2–3 семечка, что бы получить серьезное отравление. Обязательно объясняйте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никакие растения, ягоды и семена, сорванные на улице нельзя брать в рот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/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для игры лучше использовать безобидные и хорошо знакомые растения, например одуванчик, подорожник, рябину.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16019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052736"/>
            <a:ext cx="6196405" cy="4670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Гуляя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малышом во дворе, вы должны быть твердо уверены, что вокруг нет открытых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канализационных люков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Статистика безжалостна: сотни детей гибнут и получают травмы именно по этой причине. И здесь не помогут никакие предостережения «смотреть под ноги» и «не наступать». В азарте подвижной игры малыш может просто не заметить опасность. Поэтому, не надейтесь на коммунальные службы, а берите инициативу в свои руки: проводите с другими родителями периодическую ревизию и закрывайте люки досками.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3856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80728"/>
            <a:ext cx="6196405" cy="474234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Жизнь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детской площадке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Как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хорошо, что во дворах есть детские площадки с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качелями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И как одновременно плохо, что они есть! Современные тяжелые железные конструкции обладают по истине разрушительной силой. И если такие качели на большой скорости ударят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может закончиться плачевно. Опасность подстерегает не только крошечных несмышленышей, которые подобрались близко к качелям, пока их мамы увлеченно болтают на лавочке. И ребятишки постарше порой не могут правильно оценить безопасное расстояние. Поэтому, вы четко должны объяснить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подходить к качелям можно только сбоку, а обходить их – на большом расстоянии. Садится и слезать нужно только тогда, когда качели остановлены, и ни в коем случае нельзя с них прыгать. Расскажите о том, к чему могут привести нарушения этих правил.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04877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малыш знает, что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лесенки,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турнички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рукоходы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одним словом, спортивные снаряды – штука очень интересная и веселая. Они развивают ловкость, выносливость, координацию движений. И мама не будет запрещать вдоволь полазить и повисеть на них. Конечно при условии, что малыш будет делать все это с должной осторожностью. Прежде всего, обратите внимание на покрытие спортивной детской площадки. Если это песок, трава, опилки или, в крайнем случае, мелкая щебенка – смело отпускайте туда малыша. Если же площадка забетонирована или заасфальтирована, лучше поискать другое место для игр. Научите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спрыгивать с лесенки или турника. Когда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раскачивается на перекладине, прыгать нужно в тот момент, когда тело начинает движение назад. Иначе можно легко упасть.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7925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Запрещать ребятишкам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лазание по деревьям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штука бесполезная.. А чтобы избежать падений и травм, лучше научить малыша делать это правильно. Прежде всего, для лазания подходят только старые деревья, с толстыми стволами и ветками. Молодое деревце можно легко повредить, и оно погибнет, а сам малыш, став на тонкую ветку, полетит вниз. Опираться нужно только на толстые живые ветки и, ни в коем случае, не на сухие. Стоит сначала проверить прочность ветки, а только потом на нее становиться. И еще: следите, чтобы малыш при лазании чередовал руки и ноги: например, сначала перехватил руку, потом переставил ногу. Опора на три конечности одновременно снижает опасность падения.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2907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692696"/>
            <a:ext cx="6196405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Катание на роликах или велосипеде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занятия полезные во всех отношениях, но, вместе с тем, довольно опасные. Прежде всего, позаботьтесь о средствах защиты маленьких спортсменов. Всевозможные шлемы, наколенники и налокотники – это не просто модные «примочки», а то, что убережет малыша не только от разбитых коленок и ободранных ручонок, но и от травм куда более серьезных. Шлем для роллера обязательно подбирайте с примеркой. Он должен удобно сидеть на голове, закрывать лоб, но не съезжать на глаза. Будут нелишними и специальные перчатки без пальцев. Кататься на роликах лучше в специально отведенных для этого местах. С велосипедом проще, только обязательно учите малыша быть внимательным к «пешеходам» и не развивать большую скорость там, где есть вероятность сбить кого-то из малышей. </a:t>
            </a:r>
          </a:p>
        </p:txBody>
      </p:sp>
    </p:spTree>
    <p:extLst>
      <p:ext uri="{BB962C8B-B14F-4D97-AF65-F5344CB8AC3E}">
        <p14:creationId xmlns:p14="http://schemas.microsoft.com/office/powerpoint/2010/main" xmlns="" val="1741976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249</TotalTime>
  <Words>311</Words>
  <Application>Microsoft Office PowerPoint</Application>
  <PresentationFormat>Экран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МКДОУ «Детский сад №3 п. Теплое»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«Детский сад №3 п. Теплое» Тульская область Тепло-Огаревский район</dc:title>
  <dc:creator>Галина</dc:creator>
  <cp:lastModifiedBy>Буева</cp:lastModifiedBy>
  <cp:revision>9</cp:revision>
  <dcterms:created xsi:type="dcterms:W3CDTF">2020-05-19T14:11:04Z</dcterms:created>
  <dcterms:modified xsi:type="dcterms:W3CDTF">2020-05-21T12:40:41Z</dcterms:modified>
</cp:coreProperties>
</file>