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73" r:id="rId5"/>
    <p:sldId id="272" r:id="rId6"/>
    <p:sldId id="275" r:id="rId7"/>
    <p:sldId id="263" r:id="rId8"/>
    <p:sldId id="281" r:id="rId9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1584AA6-8CA5-4079-B7C3-DD11F7AE5113}">
          <p14:sldIdLst>
            <p14:sldId id="256"/>
            <p14:sldId id="280"/>
            <p14:sldId id="282"/>
            <p14:sldId id="273"/>
            <p14:sldId id="272"/>
            <p14:sldId id="275"/>
            <p14:sldId id="263"/>
            <p14:sldId id="281"/>
          </p14:sldIdLst>
        </p14:section>
        <p14:section name="Раздел без заголовка" id="{BE8267DA-763B-41AE-A9C6-6E4C4CC74A7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2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08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7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429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24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39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9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35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81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3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7DA1C-127E-4DA2-88C1-11D8BF8462BB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DAE4-D252-4D69-BB01-3B4E5D79EA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71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695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по интересам.</a:t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безопасности (ОБЖ)»</a:t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тему: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«Грузовик»</a:t>
            </a:r>
            <a:r>
              <a:rPr lang="ru-RU" sz="3600" b="1" dirty="0">
                <a:solidFill>
                  <a:srgbClr val="833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833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8337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счётными палочками 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429132"/>
            <a:ext cx="3571868" cy="1571636"/>
          </a:xfrm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младшей группы</a:t>
            </a: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929066"/>
            <a:ext cx="3090595" cy="24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28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3" y="119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695"/>
            <a:ext cx="7128792" cy="4176489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игровую обстановку, закрепить знания цветов, счёт.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сенсорные способности;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конструктивные навыки, координацию движений;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творческое воображение, фантазию.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навыки сотрудничества, взаимопомощи, доброжелательности;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усидчивость, самостоятельность в работе, умение называть то, что нарисовано на картинке.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счётные палочки разного цвета,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каждого ребёнка,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шкатулка.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1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3" y="119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344816" cy="3168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Интрига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у меня в руках?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Шкатулочка.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думаете. Что в ней лежит?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Бусы, колечки, нитки, пуговицы.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вот и не угадали, в шкатулке лежат предметы, они тонкие, разноцветные, длинные, твёрдые, их можно считать, теперь догадались, что там?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Карандаши, веточки, счётные палочки.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Да, в шкатулке лежат счётные палочки, как вы думаете, зачем они нам понадобились, что мы с ними будем делать?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считать.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мы будем их не только считать, но и выкладывать из них рисунки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 какой, но для начало отгадайте загадки.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83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135290"/>
            <a:ext cx="5169024" cy="38250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748935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богатырь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поднял пыль?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асфальту напрямик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Едет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грузом...</a:t>
            </a:r>
          </a:p>
        </p:txBody>
      </p:sp>
    </p:spTree>
    <p:extLst>
      <p:ext uri="{BB962C8B-B14F-4D97-AF65-F5344CB8AC3E}">
        <p14:creationId xmlns:p14="http://schemas.microsoft.com/office/powerpoint/2010/main" xmlns="" val="71928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ыйса\Desktop\Новая папка (2)\648b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8143932" cy="3857652"/>
          </a:xfrm>
          <a:prstGeom prst="rect">
            <a:avLst/>
          </a:prstGeom>
          <a:noFill/>
        </p:spPr>
      </p:pic>
      <p:pic>
        <p:nvPicPr>
          <p:cNvPr id="5" name="Рисунок 4" descr="98ebc1859019b07afa6d90fd187104b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91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58206"/>
            <a:ext cx="5940152" cy="229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рабочая машина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мой кузов и кабина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тяжелый, я большой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мощный я какой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Грузы я возить привык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Кто, скажи я? ГРУЗОВИК!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815237"/>
            <a:ext cx="5291552" cy="3529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Хыйса\Desktop\Новая папка (2)\img10.jpg"/>
          <p:cNvPicPr>
            <a:picLocks noChangeAspect="1" noChangeArrowheads="1"/>
          </p:cNvPicPr>
          <p:nvPr/>
        </p:nvPicPr>
        <p:blipFill rotWithShape="1">
          <a:blip r:embed="rId3" cstate="print"/>
          <a:srcRect l="43497" t="6544" r="6646" b="8786"/>
          <a:stretch/>
        </p:blipFill>
        <p:spPr bwMode="auto">
          <a:xfrm>
            <a:off x="4463480" y="1844824"/>
            <a:ext cx="3312368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напрасно мы решили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Прокатить кота в машине: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кататься не привык —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Опрокинул грузовик.</a:t>
            </a:r>
          </a:p>
        </p:txBody>
      </p:sp>
    </p:spTree>
    <p:extLst>
      <p:ext uri="{BB962C8B-B14F-4D97-AF65-F5344CB8AC3E}">
        <p14:creationId xmlns:p14="http://schemas.microsoft.com/office/powerpoint/2010/main" xmlns="" val="71928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734123"/>
            <a:ext cx="4786239" cy="3194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699739"/>
            <a:ext cx="70184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собери грузовик со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счётными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палочками по образцу.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картинка, скажите, что на ней изображено.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называют картинку.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Выложите рисунок из счётных палочек, правильно подбирая по цвету, брать палочки надо по одной из коробочки.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задание. Дети палочки накладывают прямо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ebc1859019b07afa6d90fd187104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1052736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игры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собирали? А из чего мы сегодня собирали грузовик? Какие у вас  всех получились разноцветные грузовики.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понравилась играть со счетными палочками.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не просто цветные палочки. Еще это отличная развивающая игрушка.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них можно выложить вместе с ребенком разные композиции.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8150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312</TotalTime>
  <Words>137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Клуб по интересам. «Азбука безопасности (ОБЖ)» тему: «Грузовик»  Дидактическая игра со счётными палочками  первая младшая группа</vt:lpstr>
      <vt:lpstr>Задачи: Образовательные: -создать игровую обстановку, закрепить знания цветов, счёт. Развивающие: - развивать сенсорные способности; - развивать конструктивные навыки, координацию движений; - развивать творческое воображение, фантазию. Воспитательные: -формировать навыки сотрудничества, взаимопомощи, доброжелательности; -воспитывать усидчивость, самостоятельность в работе, умение называть то, что нарисовано на картинке. Материал: счётные палочки разного цвета, образец «Грузовик» на каждого ребёнка, волшебная шкатулка.</vt:lpstr>
      <vt:lpstr>Ход игры: I. Интрига. Воспитатель: Что у меня в руках? Дети: Шкатулочка. Воспитатель: Как вы думаете. Что в ней лежит? Дети: Бусы, колечки, нитки, пуговицы. Воспитатель: А вот и не угадали, в шкатулке лежат предметы, они тонкие, разноцветные, длинные, твёрдые, их можно считать, теперь догадались, что там? Дети: Карандаши, веточки, счётные палочки. Воспитатель: Да, в шкатулке лежат счётные палочки, как вы думаете, зачем они нам понадобились, что мы с ними будем делать? Дети: Играть, считать. Воспитатель: Правильно, мы будем их не только считать, но и выкладывать из них рисунки. А какой, но для начало отгадайте загадки. 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ИГРУШКИ 2 младшая группа</dc:title>
  <dc:creator>user</dc:creator>
  <cp:lastModifiedBy>Буева</cp:lastModifiedBy>
  <cp:revision>33</cp:revision>
  <dcterms:created xsi:type="dcterms:W3CDTF">2006-01-01T00:25:47Z</dcterms:created>
  <dcterms:modified xsi:type="dcterms:W3CDTF">2020-05-21T12:45:13Z</dcterms:modified>
</cp:coreProperties>
</file>