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7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162"/>
            <a:ext cx="9144000" cy="68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Речевое развитие.</a:t>
            </a:r>
            <a:b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тение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художественной литературы «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Правда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всего дороже»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286256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Подготовил воспитатель 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младшей группы 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Фетисова Жанна Юрьевна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476672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казенное дошкольное образовательное учреждение «Детский сад № 3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п.Теплое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2700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Вопросы: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Куда Варя посадила чижа?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Пел ли чиж в клетке?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Почему чиж сказал Варе: «Выпусти меня на волю, тогда буду петь целый день»?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9086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Ребята, а теперь кукла Маша предлагает вам поиграть в музыкальную игру « К нам пришли гости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0" indent="0">
              <a:buNone/>
            </a:pPr>
            <a:r>
              <a:rPr lang="ru-RU" dirty="0" smtClean="0"/>
              <a:t>Кукла Маша раздает детям музыкальные инструменты и просит по очереди поиграть в них.</a:t>
            </a:r>
          </a:p>
          <a:p>
            <a:pPr marL="0" indent="0">
              <a:buNone/>
            </a:pPr>
            <a:r>
              <a:rPr lang="ru-RU" dirty="0" smtClean="0"/>
              <a:t>Ребята, кукла Маша благодарит вас, ей очень понравилось в вами играть, но ей уже пора </a:t>
            </a:r>
            <a:r>
              <a:rPr lang="ru-RU" dirty="0" err="1" smtClean="0"/>
              <a:t>идти,скажите</a:t>
            </a:r>
            <a:r>
              <a:rPr lang="ru-RU" dirty="0" smtClean="0"/>
              <a:t> кукле пока.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99537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07231" y="2494278"/>
            <a:ext cx="7500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9457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Образовательные: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-довести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 сознания детей замысел автора ( нужно всегда говорит правду; в неволе птицы не поют);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-помочь запомнить рассказы;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-учить выделять звук среди других и воспринимать его как сигнал какого-либо действия или события;</a:t>
            </a: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Воспитательные: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-воспитывать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доброе отношение ко всему живому;</a:t>
            </a: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Развивающие: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-развивать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активность, память, мышление;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443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00141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Ребята, сегодня к нам в гости пришла кукла Маша и она нам принесла интересную книгу Льва Николаевича Толстого «Правда, всего дороже» и «Варя и чиж». Давайте прочитаем ее? Слушайте внимательно!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533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28700"/>
            <a:ext cx="720080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73163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568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97442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7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Вопросы:</a:t>
            </a:r>
          </a:p>
          <a:p>
            <a:pPr marL="0" indent="0">
              <a:buNone/>
            </a:pPr>
            <a:r>
              <a:rPr lang="ru-RU" dirty="0" smtClean="0"/>
              <a:t>О чем говорится в рассказе?</a:t>
            </a:r>
          </a:p>
          <a:p>
            <a:pPr marL="0" indent="0">
              <a:buNone/>
            </a:pPr>
            <a:r>
              <a:rPr lang="ru-RU" dirty="0" smtClean="0"/>
              <a:t>Правильно ли поступил мальчик, признавшись папе, что он разбил вазу?</a:t>
            </a:r>
          </a:p>
          <a:p>
            <a:pPr marL="0" indent="0">
              <a:buNone/>
            </a:pPr>
            <a:r>
              <a:rPr lang="ru-RU" dirty="0" smtClean="0"/>
              <a:t>Всегда ли дети признаются в совершении плохих поступков?</a:t>
            </a:r>
          </a:p>
          <a:p>
            <a:pPr marL="0" indent="0">
              <a:buNone/>
            </a:pPr>
            <a:r>
              <a:rPr lang="ru-RU" dirty="0" smtClean="0"/>
              <a:t>А теперь давайте сделаем </a:t>
            </a:r>
            <a:r>
              <a:rPr lang="ru-RU" dirty="0" err="1" smtClean="0"/>
              <a:t>физминутку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3001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424936" cy="63367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Бабочка летала, - (медленный бег на носочках)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Над цветком порхала. – (руки делают взмахи вверх-вниз)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Села, посидела – (присесть, покачать головой)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нектар поела.  – (вниз – вверх)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Два своих больших крыла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Опустила, подняла. – (встать опустить и поднять руки)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Полетела дальше, - (медленный бег на носочках)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Чтобы мир был краше. – (руки делают взмахи вверх – вниз)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Давайте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рассмотрим иллюстрации и прочитаем еще один рассказ, который называется «Варя и чиж», а кукла Маша с вами  его послушает.</a:t>
            </a:r>
          </a:p>
          <a:p>
            <a:pPr marL="0" indent="0">
              <a:buNone/>
            </a:pP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xmlns="" val="1007791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327746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84499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6672"/>
            <a:ext cx="4420590" cy="574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53135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330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Речевое развитие. Чтение художественной литературы « Правда всего дороже»</vt:lpstr>
      <vt:lpstr>Задачи: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Жанна</dc:creator>
  <cp:lastModifiedBy>Буева</cp:lastModifiedBy>
  <cp:revision>11</cp:revision>
  <dcterms:created xsi:type="dcterms:W3CDTF">2020-05-15T11:56:08Z</dcterms:created>
  <dcterms:modified xsi:type="dcterms:W3CDTF">2020-05-21T12:49:43Z</dcterms:modified>
</cp:coreProperties>
</file>