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с 3-1\Desktop\По дороге в сказку\Курочка Ряб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00039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МКДОУ «Детский сад №3 п. Теплое»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Художественно-эстетическое развитие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Рисование «Одуванчики на траве»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43306" y="3886200"/>
            <a:ext cx="4129094" cy="240032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Подготовили: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Воспитатели средней </a:t>
            </a:r>
            <a:r>
              <a:rPr lang="ru-RU" sz="1600" b="1" dirty="0" smtClean="0">
                <a:solidFill>
                  <a:schemeClr val="tx1"/>
                </a:solidFill>
              </a:rPr>
              <a:t>группы №2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Евстратова О. </a:t>
            </a:r>
            <a:r>
              <a:rPr lang="ru-RU" sz="1600" b="1" dirty="0" err="1" smtClean="0">
                <a:solidFill>
                  <a:schemeClr val="tx1"/>
                </a:solidFill>
              </a:rPr>
              <a:t>С.,Михайлова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А. Н.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с 3-1\Desktop\По дороге в сказку\Курочка Ряб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УЧИТЬПЕРЕДАВАТЬ В РИСУНКЕ ОБРАЗ ОДУВАНЧИКА;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УПРАЖНЯТЬ В УМЕНИИ ОТЖИМАТЬ ЛИШНЮЮ ВОДУ С КИСТИ О КРАЙ ПОСУДЫ;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ЗАКРЕПЛЯТЬ НАВЫК РИСОВАНИЯ ПУТЕМ ПРИМАКИВАНИЯ ВСЕЙ КИСТЬЮ;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РАЗВИВАТЬ МЕЛКУЮ МОТОРИКУ РУК;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ВОСПИТЫВАТЬ БЕРЕЖНОЕ ОТНОШЕНИЕ К ПРИРОДЕ.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Альбомный лист,  гуашь желтого и зеленого цвета, кисти, емкость для воды, картинка с изображением одуванчика.</a:t>
            </a:r>
            <a:endParaRPr lang="ru-RU" dirty="0"/>
          </a:p>
        </p:txBody>
      </p:sp>
      <p:pic>
        <p:nvPicPr>
          <p:cNvPr id="1026" name="Picture 2" descr="https://thumbs.dreamstime.com/b/%D0%BE%D0%BF%D0%B0%D1%80%D0%BD%D0%B8%D0%BA%D1%8B-%D1%81-%D0%B3%D1%83%D0%B0%D1%88%D1%8C%D1%8E-%D0%B8-%D0%BA%D0%B8%D1%81%D1%82%D0%B8-%D0%BD%D0%B0-%D0%B1%D0%B5%D0%BB%D0%BE%D0%B9-%D0%BF%D1%80%D0%B5%D0%B4%D0%BF%D0%BE%D1%81%D1%8B%D0%BB%D0%BA%D0%B5-9934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5423">
            <a:off x="1285852" y="3571876"/>
            <a:ext cx="3214710" cy="2181985"/>
          </a:xfrm>
          <a:prstGeom prst="rect">
            <a:avLst/>
          </a:prstGeom>
          <a:noFill/>
        </p:spPr>
      </p:pic>
      <p:pic>
        <p:nvPicPr>
          <p:cNvPr id="1028" name="Picture 4" descr="https://peaceforyou.ru/wp-content/uploads/2017/04/0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4802">
            <a:off x="4959575" y="3494822"/>
            <a:ext cx="3429024" cy="226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i="1" dirty="0" smtClean="0"/>
              <a:t>Зазвенели ручьи,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Прилетели грачи.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В улей пчела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Первый мед принесла.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Кто скажет, кто знает,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Когда это бывает? (Весной)</a:t>
            </a:r>
            <a:endParaRPr lang="ru-RU" sz="2000" dirty="0" smtClean="0"/>
          </a:p>
          <a:p>
            <a:endParaRPr lang="ru-RU" sz="2200" i="1" dirty="0" smtClean="0"/>
          </a:p>
          <a:p>
            <a:r>
              <a:rPr lang="ru-RU" sz="2200" i="1" dirty="0" smtClean="0"/>
              <a:t>Рыхлый снег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На солнце тает,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Ветерок в ветвях играет,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Звонче птичьи голоса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Значит,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К нам пришла… (Весна)</a:t>
            </a:r>
            <a:br>
              <a:rPr lang="ru-RU" sz="2200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://avatars.mds.yandex.net/get-pdb/812271/31ed43ed-9c45-4c59-a83e-04ce860200ce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071678"/>
            <a:ext cx="4286279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весенние цветы знаете?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Подснежники</a:t>
            </a:r>
          </a:p>
          <a:p>
            <a:r>
              <a:rPr lang="ru-RU" dirty="0" smtClean="0"/>
              <a:t> Мать-мачеха</a:t>
            </a:r>
          </a:p>
          <a:p>
            <a:r>
              <a:rPr lang="ru-RU" dirty="0" smtClean="0"/>
              <a:t>Одуванчики</a:t>
            </a:r>
            <a:endParaRPr lang="ru-RU" dirty="0"/>
          </a:p>
        </p:txBody>
      </p:sp>
      <p:pic>
        <p:nvPicPr>
          <p:cNvPr id="17410" name="Picture 2" descr="https://krasgmu.net/pics_publ/med_stat/oduvanc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857628"/>
            <a:ext cx="3038475" cy="2286001"/>
          </a:xfrm>
          <a:prstGeom prst="rect">
            <a:avLst/>
          </a:prstGeom>
          <a:noFill/>
        </p:spPr>
      </p:pic>
      <p:pic>
        <p:nvPicPr>
          <p:cNvPr id="17412" name="Picture 4" descr="http://medicherb.ru/wp-content/uploads/2012/09/tussilago-farfa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3683759" cy="2143140"/>
          </a:xfrm>
          <a:prstGeom prst="rect">
            <a:avLst/>
          </a:prstGeom>
          <a:noFill/>
        </p:spPr>
      </p:pic>
      <p:pic>
        <p:nvPicPr>
          <p:cNvPr id="17414" name="Picture 6" descr="https://avatars.mds.yandex.net/get-pdb/1806815/a449f7f1-79cb-42b8-8670-bfb42b75423e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8586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3071834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Уронило солнце лучик золотой.</a:t>
            </a:r>
            <a:br>
              <a:rPr lang="ru-RU" sz="2800" dirty="0" smtClean="0"/>
            </a:br>
            <a:r>
              <a:rPr lang="ru-RU" sz="2800" dirty="0" smtClean="0"/>
              <a:t>Вырос одуванчик – первый молодой.</a:t>
            </a:r>
            <a:br>
              <a:rPr lang="ru-RU" sz="2800" dirty="0" smtClean="0"/>
            </a:br>
            <a:r>
              <a:rPr lang="ru-RU" sz="2800" dirty="0" smtClean="0"/>
              <a:t>У него чудесный золотистый цвет.</a:t>
            </a:r>
            <a:br>
              <a:rPr lang="ru-RU" sz="2800" dirty="0" smtClean="0"/>
            </a:br>
            <a:r>
              <a:rPr lang="ru-RU" sz="2800" dirty="0" smtClean="0"/>
              <a:t>Он большого солнца маленький портрет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Какого цвета одуванчик?</a:t>
            </a:r>
          </a:p>
          <a:p>
            <a:pPr>
              <a:buNone/>
            </a:pPr>
            <a:r>
              <a:rPr lang="ru-RU" sz="2400" dirty="0" smtClean="0"/>
              <a:t>                               (желтый)</a:t>
            </a:r>
          </a:p>
          <a:p>
            <a:r>
              <a:rPr lang="ru-RU" sz="2400" dirty="0" smtClean="0"/>
              <a:t>Какого цвета трава?</a:t>
            </a:r>
          </a:p>
          <a:p>
            <a:pPr>
              <a:buNone/>
            </a:pPr>
            <a:r>
              <a:rPr lang="ru-RU" sz="2400" dirty="0" smtClean="0"/>
              <a:t>                                (зеленая)</a:t>
            </a:r>
            <a:endParaRPr lang="ru-RU" sz="2400" dirty="0"/>
          </a:p>
        </p:txBody>
      </p:sp>
      <p:pic>
        <p:nvPicPr>
          <p:cNvPr id="19458" name="Picture 2" descr="http://avatars.mds.yandex.net/get-pdb/805781/0b85921f-351b-4d44-87a8-23c1ee51d159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83520"/>
            <a:ext cx="3786214" cy="2917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Веселая гимнастика для пальчиков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Наши нежные цветочки (пальцы сжаты в кулачок)</a:t>
            </a:r>
          </a:p>
          <a:p>
            <a:r>
              <a:rPr lang="ru-RU" sz="2000" dirty="0" smtClean="0"/>
              <a:t>Распускают лепесточки (пальцы в разные стороны)</a:t>
            </a:r>
          </a:p>
          <a:p>
            <a:r>
              <a:rPr lang="ru-RU" sz="2000" dirty="0" smtClean="0"/>
              <a:t>Ветер чуть дышит (дети дуют)</a:t>
            </a:r>
          </a:p>
          <a:p>
            <a:r>
              <a:rPr lang="ru-RU" sz="2000" dirty="0" smtClean="0"/>
              <a:t>Лепестки колышет (трясут кистями рук)</a:t>
            </a:r>
          </a:p>
          <a:p>
            <a:r>
              <a:rPr lang="ru-RU" sz="2000" dirty="0" smtClean="0"/>
              <a:t>Наши нежные цветочки</a:t>
            </a:r>
          </a:p>
          <a:p>
            <a:r>
              <a:rPr lang="ru-RU" sz="2000" dirty="0" smtClean="0"/>
              <a:t>Закрывают лепесточки (снова сжимают кулачки)</a:t>
            </a:r>
          </a:p>
          <a:p>
            <a:r>
              <a:rPr lang="ru-RU" sz="2000" dirty="0" smtClean="0"/>
              <a:t>Головой качают (покачать кулачками)</a:t>
            </a:r>
          </a:p>
          <a:p>
            <a:r>
              <a:rPr lang="ru-RU" sz="2000" dirty="0" smtClean="0"/>
              <a:t>Тихо засыпают (опускают вниз руки)</a:t>
            </a:r>
            <a:endParaRPr lang="ru-RU" sz="2000" dirty="0"/>
          </a:p>
        </p:txBody>
      </p:sp>
      <p:pic>
        <p:nvPicPr>
          <p:cNvPr id="20482" name="Picture 2" descr="http://vremiadengi.com/ifls/small-image/130306-125656-7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56774"/>
            <a:ext cx="3267068" cy="237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одуванчик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mg0.liveinternet.ru/images/attach/c/5/85/719/85719504_3200659_77543799_large_s96011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7000924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Сколько красивых одуванчиков!</a:t>
            </a:r>
          </a:p>
          <a:p>
            <a:pPr algn="ctr"/>
            <a:r>
              <a:rPr lang="ru-RU" dirty="0" smtClean="0"/>
              <a:t>Получилась целая полянка!</a:t>
            </a:r>
          </a:p>
          <a:p>
            <a:pPr algn="ctr"/>
            <a:r>
              <a:rPr lang="ru-RU" dirty="0" smtClean="0"/>
              <a:t>Все сегодня молодцы!</a:t>
            </a:r>
            <a:endParaRPr lang="ru-RU" dirty="0"/>
          </a:p>
        </p:txBody>
      </p:sp>
      <p:pic>
        <p:nvPicPr>
          <p:cNvPr id="21506" name="Picture 2" descr="http://2.bp.blogspot.com/-bbc1DlKLIqU/Tc4rUVHZLAI/AAAAAAAAA00/7hx1qVCVxPU/s1600/oduvanchik+L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5874">
            <a:off x="1071538" y="928670"/>
            <a:ext cx="3429024" cy="2571768"/>
          </a:xfrm>
          <a:prstGeom prst="rect">
            <a:avLst/>
          </a:prstGeom>
          <a:noFill/>
        </p:spPr>
      </p:pic>
      <p:pic>
        <p:nvPicPr>
          <p:cNvPr id="21508" name="Picture 4" descr="https://www.maam.ru/upload/blogs/44ef8684c31f467dad93d5510a03a9e0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0042"/>
            <a:ext cx="2481250" cy="3306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193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МКДОУ «Детский сад №3 п. Теплое»    Художественно-эстетическое развитие Рисование «Одуванчики на траве»</vt:lpstr>
      <vt:lpstr>ЗАДАЧИ:</vt:lpstr>
      <vt:lpstr>МАТЕРИЛЫ</vt:lpstr>
      <vt:lpstr>Загадки</vt:lpstr>
      <vt:lpstr>Какие весенние цветы знаете?</vt:lpstr>
      <vt:lpstr>Уронило солнце лучик золотой. Вырос одуванчик – первый молодой. У него чудесный золотистый цвет. Он большого солнца маленький портрет </vt:lpstr>
      <vt:lpstr>Веселая гимнастика для пальчиков</vt:lpstr>
      <vt:lpstr>Рисуем одуванчик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«Детский сад №3 п. Теплое»    Художественно-эстетическое развитие Рисование «Одуванчики на траве»</dc:title>
  <dc:creator>дс 3-1</dc:creator>
  <cp:lastModifiedBy>Буева</cp:lastModifiedBy>
  <cp:revision>12</cp:revision>
  <dcterms:created xsi:type="dcterms:W3CDTF">2020-05-18T19:01:12Z</dcterms:created>
  <dcterms:modified xsi:type="dcterms:W3CDTF">2020-05-22T12:24:49Z</dcterms:modified>
</cp:coreProperties>
</file>