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7" r:id="rId4"/>
    <p:sldId id="258" r:id="rId5"/>
    <p:sldId id="259" r:id="rId6"/>
    <p:sldId id="262" r:id="rId7"/>
    <p:sldId id="260" r:id="rId8"/>
    <p:sldId id="261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00"/>
  </p:normalViewPr>
  <p:slideViewPr>
    <p:cSldViewPr>
      <p:cViewPr varScale="1">
        <p:scale>
          <a:sx n="88" d="100"/>
          <a:sy n="8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01B8D2D-461E-4CE7-AC08-BE7BCDE664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72889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2A3C80-F3A7-487E-B819-D9A8BE411E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28815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2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2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70BDD-1256-4DB8-9247-2D3567B95C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612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E8EB6-9C3D-49C2-B0BA-B65CC97D03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48272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587E2-ED71-43B9-B1E8-3F1499801B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7290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79D82-2C26-4224-814A-620A6DC4C0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03364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E40DE-26DE-4AB5-9578-6C6C854BD9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86625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67A19-CC9D-4995-B752-0FD374054B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0828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CAF9F-E07F-4BE2-A59F-1B63983105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78218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AF05A-45E4-4E78-AC6E-8FFC7536C2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0656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191D0-1F09-4413-9A67-148D2F5F75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56944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848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F532D77-B100-4DDD-81E7-3F02D3A467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1857365"/>
            <a:ext cx="7772400" cy="1000131"/>
          </a:xfrm>
        </p:spPr>
        <p:txBody>
          <a:bodyPr/>
          <a:lstStyle/>
          <a:p>
            <a:pPr eaLnBrk="1" hangingPunct="1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МКДОУ «Детский сад №3 п.Теплое» Тульская область Тепло-Огаревский район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371600" y="2928934"/>
            <a:ext cx="6400800" cy="2709866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Радуга-дуга, не давай дождя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Рисование средняя группа</a:t>
            </a: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</a:t>
            </a:r>
          </a:p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оспитатель средней группы № 1</a:t>
            </a:r>
          </a:p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Зайцева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Г.А.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764704"/>
            <a:ext cx="7848600" cy="5361459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Итог: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мы сегодня с вами узнали?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мы запомнили порядок цветов?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Получилась у нас радуга?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5964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857232"/>
            <a:ext cx="7848600" cy="5268931"/>
          </a:xfrm>
        </p:spPr>
        <p:txBody>
          <a:bodyPr/>
          <a:lstStyle/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Развивать у детей умение творчески отражать свои представления о красивых природных явлениях разными изобразительными средствами.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Вызвать интерес к изображению радуги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Дать элементарные сведения по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цветоведению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Развивать чувство цвета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Воспитывать эстетическое отношение к природе</a:t>
            </a:r>
          </a:p>
          <a:p>
            <a:pPr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714356"/>
            <a:ext cx="7848600" cy="5411807"/>
          </a:xfrm>
        </p:spPr>
        <p:txBody>
          <a:bodyPr/>
          <a:lstStyle/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Материалы к занятию: листы белой и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голубой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бумаги, акварельные краски, кисточки разного размера, баночки с водой, салфетки, подставки.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785794"/>
            <a:ext cx="7848600" cy="5340369"/>
          </a:xfrm>
        </p:spPr>
        <p:txBody>
          <a:bodyPr/>
          <a:lstStyle/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давние-давние времена в далеком Египте люди называли солнце именем Ра, поэтому радость и солнце сходны по звучанию. Какие слова похожи по звучанию на «радость»?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радуге –семь дужек, семь цветных подружек!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Красная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дужка-оранжевой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подружка!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Желтая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дужка-зеленой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подружка!</a:t>
            </a:r>
          </a:p>
          <a:p>
            <a:pPr>
              <a:buNone/>
            </a:pP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Голубая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дужка-всем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дужкам подружка!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 пойдут как обниматься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Разноцветных семь подружек,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Начинают тут сливаться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белый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цвет-семь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ярких дужек!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Семицветная дуга-наша Ра-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ду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-га!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692696"/>
            <a:ext cx="7848600" cy="5513115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можно «расшифровать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слово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радуга? Кто видел настоящую радугу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осмотрите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как выглядит радуга? (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картину). Н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азовите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цвета.</a:t>
            </a: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Галина\Downloads\66620811d2a184831483d85da9588f8c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628800"/>
            <a:ext cx="5256583" cy="37444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791689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928670"/>
            <a:ext cx="7848600" cy="5197493"/>
          </a:xfrm>
        </p:spPr>
        <p:txBody>
          <a:bodyPr/>
          <a:lstStyle/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Радугу можно наблюдать на небе в теплое время года, когда идет мелкий , частый теплый дождь, и в то же время сквозь тучи или облака светит солнце; солнечные лучи проходят сквозь дождевые капельки, и образуется радуга.</a:t>
            </a:r>
          </a:p>
          <a:p>
            <a:pPr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C:\Users\Детский сад №3\Downloads\img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276872"/>
            <a:ext cx="5688632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857232"/>
            <a:ext cx="7848600" cy="5268931"/>
          </a:xfrm>
        </p:spPr>
        <p:txBody>
          <a:bodyPr/>
          <a:lstStyle/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Вспомните цвета  радуги? Запомните шуточный текст:</a:t>
            </a: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Первый звук (буква) каждого слова совпадает с первым звуком (буквой) в названии цвета.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C:\Users\Галина\Downloads\img8 (1)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268760"/>
            <a:ext cx="6336704" cy="36270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692696"/>
            <a:ext cx="7848600" cy="5433467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 будем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рисовать радугу – кончиком кисти или всей? Слева направо? Прямо или дугой? Что нужно делать кисточкой, после каждого цвета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?(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Промывать, просушивать 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салфетку).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Теперь будем рисовать саму радугу. Возьмите красную гуашь и нарисуйте первую дугу.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2.Сейчас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вам понадобиться оранжевая гуашь. Рисуем вторую дугу, рядом с красной, не оставляя зазора.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3.Сейчас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возьмите жёлтую гуашь и продолжите рисовать радугу. 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4.Теперь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берём зелёную гуашь. Рисуем ещё одну дугу.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5.Сейчас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возьмите голубую гуашь и нарисуйте ровно под зелёной новую дугу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6.Берём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синюю гуашь и рисуем дугу.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вот самая последняя дуга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фиолетовая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Зазора между дугами не оставляйте.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2096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C:\Users\Галина\Downloads\kak-narisovat-radugu-4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8225" y="1228725"/>
            <a:ext cx="7143750" cy="4505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604949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 Theme 4">
      <a:dk1>
        <a:srgbClr val="000000"/>
      </a:dk1>
      <a:lt1>
        <a:srgbClr val="FFFFFF"/>
      </a:lt1>
      <a:dk2>
        <a:srgbClr val="5A867B"/>
      </a:dk2>
      <a:lt2>
        <a:srgbClr val="B7D760"/>
      </a:lt2>
      <a:accent1>
        <a:srgbClr val="F1F3CF"/>
      </a:accent1>
      <a:accent2>
        <a:srgbClr val="E9CC7A"/>
      </a:accent2>
      <a:accent3>
        <a:srgbClr val="FFFFFF"/>
      </a:accent3>
      <a:accent4>
        <a:srgbClr val="000000"/>
      </a:accent4>
      <a:accent5>
        <a:srgbClr val="F7F8E4"/>
      </a:accent5>
      <a:accent6>
        <a:srgbClr val="D3B96E"/>
      </a:accent6>
      <a:hlink>
        <a:srgbClr val="D1B4C8"/>
      </a:hlink>
      <a:folHlink>
        <a:srgbClr val="96C8D1"/>
      </a:folHlink>
    </a:clrScheme>
    <a:fontScheme name="Office The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FFFFFF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D1B4C8"/>
        </a:hlink>
        <a:folHlink>
          <a:srgbClr val="96C8D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242D721-90DF-488F-BD1A-201730CCFF7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Детский манеж</Template>
  <TotalTime>194</TotalTime>
  <Words>305</Words>
  <Application>Microsoft Office PowerPoint</Application>
  <PresentationFormat>Экран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МКДОУ «Детский сад №3 п.Теплое» Тульская область Тепло-Огаревский район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Manager/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рисуем</dc:title>
  <dc:subject/>
  <dc:creator>Лариса</dc:creator>
  <cp:keywords/>
  <dc:description/>
  <cp:lastModifiedBy>Буева</cp:lastModifiedBy>
  <cp:revision>18</cp:revision>
  <dcterms:created xsi:type="dcterms:W3CDTF">2017-01-24T16:50:50Z</dcterms:created>
  <dcterms:modified xsi:type="dcterms:W3CDTF">2020-05-22T12:26:04Z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TC100690461049</vt:lpwstr>
  </property>
</Properties>
</file>