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6" r:id="rId3"/>
    <p:sldId id="262" r:id="rId4"/>
    <p:sldId id="257" r:id="rId5"/>
    <p:sldId id="263" r:id="rId6"/>
    <p:sldId id="258" r:id="rId7"/>
    <p:sldId id="260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2184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7A81E47-F58C-4DB6-9D0E-B8F4009B2857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AC41A97-4717-4847-A651-C27BA8595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11560" y="188640"/>
            <a:ext cx="835292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Муниципальное казенное дошкольное образовательное  учреждение                                                                           «Детский сад №3 п.Теплое»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1988840"/>
            <a:ext cx="684076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3200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endParaRPr lang="ru-RU" sz="32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во II младшей группе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</a:p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Подготовил воспитатель</a:t>
            </a:r>
          </a:p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торой младшей группы</a:t>
            </a:r>
          </a:p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Кузнецова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А.А.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51520" y="121032"/>
            <a:ext cx="799288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solidFill>
                <a:srgbClr val="444444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51520" y="332656"/>
            <a:ext cx="7992888" cy="3200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1-я часть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Ходьба в колонне по одному;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ходьба и бег врассыпную по всей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комнате  (</a:t>
            </a:r>
            <a:r>
              <a:rPr lang="ru-RU" sz="2000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ледить, чтобы ребенок  бегал в разных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направлениях).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Упражнения в ходьбе и беге чередуются.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Музыкальное сопровождение желательно.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Повторить ходьбу и бег врассыпную, развивая ориентировку в пространстве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л\Desktop\iZDYO8G1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76672"/>
            <a:ext cx="7122740" cy="5524847"/>
          </a:xfrm>
          <a:prstGeom prst="rect">
            <a:avLst/>
          </a:prstGeom>
          <a:noFill/>
        </p:spPr>
      </p:pic>
      <p:pic>
        <p:nvPicPr>
          <p:cNvPr id="9" name="Picture 2" descr="C:\Users\ал\Desktop\img2.jpg"/>
          <p:cNvPicPr>
            <a:picLocks noChangeAspect="1" noChangeArrowheads="1"/>
          </p:cNvPicPr>
          <p:nvPr/>
        </p:nvPicPr>
        <p:blipFill>
          <a:blip r:embed="rId3" cstate="print"/>
          <a:srcRect l="17988" t="19550" r="54450" b="17451"/>
          <a:stretch>
            <a:fillRect/>
          </a:stretch>
        </p:blipFill>
        <p:spPr bwMode="auto">
          <a:xfrm>
            <a:off x="3275856" y="1196752"/>
            <a:ext cx="2520280" cy="432048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3347864" y="4869160"/>
            <a:ext cx="22887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Стойка на коленях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51520" y="301878"/>
            <a:ext cx="838944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2-я часть.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Общеразвивающие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упражнения с кольцом (от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колъцеброса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И. п. . – ноги на ширине ступни ( обращать внимание на правильное исходное положение), кольцо в правой руке.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Поднять кольцо через стороны вверх, переложить его в левую руку, опустить через стороны вниз. Поочередно передача кольца.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 И. п. – ноги на ширине ступни, кольцо в согнутых руках у груди. Присесть, вынести кольцо вперед, руки прямые, вернуться в исходное положение (4 раза).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 И. п. – стойка на коленях, кольцо в правой руке, левая на поясе. Поворот вправо (влево), положить кольцо у носков ног; повернуться, взять кольцо, вернуться в исходное положение (по 3 раза).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 И. п. – ноги слегка расставлены, руки произвольно вдоль туловища, кольцо на полу у носков ног. Прыжки вокруг кольца в обе стороны, в чередовании с ходьбой на месте (по 2–3 раза в каждую сторону)</a:t>
            </a:r>
          </a:p>
          <a:p>
            <a:r>
              <a:rPr lang="ru-RU" sz="2000" b="1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</a:t>
            </a:r>
            <a:r>
              <a:rPr lang="ru-RU" sz="2000" dirty="0" smtClean="0"/>
              <a:t> 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упражнять в прыжках на двух ногах с продвижением вперед,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воспитывать  интерес к физическим упражнениям, 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ал\Desktop\i_0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852936"/>
            <a:ext cx="3631381" cy="252935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51520" y="4581128"/>
            <a:ext cx="4520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Ходьба по скамейке приставным шагом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57332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Перепрыгивание на двух ногах через шнуры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Детский сад №3\Desktop\img10.jpg"/>
          <p:cNvPicPr>
            <a:picLocks noChangeAspect="1" noChangeArrowheads="1"/>
          </p:cNvPicPr>
          <p:nvPr/>
        </p:nvPicPr>
        <p:blipFill>
          <a:blip r:embed="rId3" cstate="print"/>
          <a:srcRect l="3937" t="31250" r="55114" b="7851"/>
          <a:stretch>
            <a:fillRect/>
          </a:stretch>
        </p:blipFill>
        <p:spPr bwMode="auto">
          <a:xfrm>
            <a:off x="323528" y="260648"/>
            <a:ext cx="3744416" cy="417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95536" y="324258"/>
            <a:ext cx="8244408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виды движений.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Ходьба по гимнастической скамейке  приставным шагом (высота 25 см)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становятся перед скамейкой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после показа взрослого  выполняет ходьбу по скамейке, руки на поясе, в умеренном темпе. Взрослый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осуществляет страховку, дает указания, что спину и голову надо держать прямо, сохраняя при этом равновесие..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Важно  чтобы ребенок приземлиться на носки при согнутых коленях.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Затем ребенок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приступает к выполнению прыжков – перепрыгивание на двух ногах через </a:t>
            </a:r>
            <a:r>
              <a:rPr lang="ru-RU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шнуры ( расстояние между ними 30–40 см).  Важно следить за тем, чтобы ребенок  сгибал ноги и приземлялся  на полусогнутые ноги, а, выпрямляясь, сохранял равновесие.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solidFill>
                  <a:srgbClr val="444444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Задачи: </a:t>
            </a:r>
            <a:r>
              <a:rPr lang="ru-RU" sz="1600" dirty="0" smtClean="0">
                <a:solidFill>
                  <a:srgbClr val="444444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учить сохранять равновесие, при ходьбе по ограниченной площади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Развитие умение перепрыгивать через шнуры, приземляться на полусогнутые ноги в прыжках.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Способствовать формированию положительных эмоций. </a:t>
            </a:r>
          </a:p>
          <a:p>
            <a:endParaRPr lang="ru-RU" sz="1200" dirty="0" smtClean="0"/>
          </a:p>
          <a:p>
            <a:endParaRPr lang="ru-RU" sz="12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solidFill>
                <a:srgbClr val="444444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444444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764704"/>
            <a:ext cx="78488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Подвижная игра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«Воробушки и автомобиль»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приучать бегать в разных направлениях,   начинать движение и менять его по сигналу взрослого, находить своё место.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Описание. Дети – «воробушки» садятся на скамейку – «гнёздышки». Взрослый изображает «автомобиль».После слов взрослого: «Полетели, воробушки, на дорожку» - дети поднимаются и бегают по комнате, размахивая руками – «крылышками».По сигналу  «Автомобиль едет, летите, воробушки, в свои гнёздышки!» - «автомобиль» выезжает из «гаража», «воробушки» улетают в «гнёзда» (садятся на скамейки). «Автомобиль» возвращается в «гараж».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51520" y="332656"/>
            <a:ext cx="8208912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3-я часть.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«Зернышки для воробья»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Задачи: учить детей действовать по правилам, развивать выносливость.</a:t>
            </a:r>
          </a:p>
          <a:p>
            <a:r>
              <a:rPr lang="ru-RU" dirty="0" smtClean="0"/>
              <a:t>Ход игры:</a:t>
            </a:r>
          </a:p>
          <a:p>
            <a:r>
              <a:rPr lang="ru-RU" dirty="0" smtClean="0"/>
              <a:t>Взрослый: Посадили зернышки в землю. (Дети садятся на пол, сжимаются в комок.)Полил дождь, а потом засветило солнце. Стали зернышки прорастать, появились росточки. (Дети медленно поднимаются, подтягиваются, поднимая руки-«росточки» вверх -и поворачиваясь к «солнышку»).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л\Desktop\1274094398_1239657013_vorobushek.jpg"/>
          <p:cNvPicPr>
            <a:picLocks noChangeAspect="1" noChangeArrowheads="1"/>
          </p:cNvPicPr>
          <p:nvPr/>
        </p:nvPicPr>
        <p:blipFill>
          <a:blip r:embed="rId2" cstate="print"/>
          <a:srcRect t="3816" r="1239" b="5025"/>
          <a:stretch>
            <a:fillRect/>
          </a:stretch>
        </p:blipFill>
        <p:spPr bwMode="auto">
          <a:xfrm>
            <a:off x="5051971" y="2681536"/>
            <a:ext cx="4092029" cy="4176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295</TotalTime>
  <Words>125</Words>
  <Application>Microsoft Office PowerPoint</Application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</dc:creator>
  <cp:lastModifiedBy>Буева</cp:lastModifiedBy>
  <cp:revision>27</cp:revision>
  <dcterms:created xsi:type="dcterms:W3CDTF">2020-05-13T08:06:25Z</dcterms:created>
  <dcterms:modified xsi:type="dcterms:W3CDTF">2020-05-22T12:29:37Z</dcterms:modified>
</cp:coreProperties>
</file>