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3" r:id="rId5"/>
    <p:sldId id="264" r:id="rId6"/>
    <p:sldId id="260" r:id="rId7"/>
    <p:sldId id="261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794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AD463-0B34-42BC-A009-221F134AC4EE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6A8E3-B133-4863-9E20-451DA02446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6A8E3-B133-4863-9E20-451DA02446B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DEFAB7-5E8C-4B0E-8AEA-28DD5F20669D}" type="datetimeFigureOut">
              <a:rPr lang="ru-RU" smtClean="0"/>
              <a:pPr/>
              <a:t>25.05.2020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F6BB618-B7A7-4D85-BDB9-1BB116A39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539552" y="274638"/>
            <a:ext cx="7690048" cy="922114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 учреждение                                                                           «Детский сад №3 п.Теплое»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988840"/>
            <a:ext cx="73448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Рекомендации родителям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для выполнения домашнего задания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детьми второй младшей группы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Рисование «Цыплята и одуванчик»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Подготовил воспитатель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торой младшей группы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Кузнецова А.А.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466800"/>
            <a:ext cx="748883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Учить создавать монохромные композиции на цветном фоне. Обогатить возможности модульного рисования – создавать образы цыплят и одуванчиков приёмом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примакивание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(пальчиками, ватными палочками, тряпочкой и т.п.) Развивать чувство цвета, формы, композиции. Воспитывать интерес к отражению впечатлений и представлений о красивых картинах (объектах) природы в изобразительной деятельности.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Вам потребуется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Листы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бумаги зелёного цвета, ватные палочки, ватные тампоны, тряпочки, салфетки (для отпечатков), гуашевая краска жёлтого цвета, фломастеры, салфетки.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51520" y="631160"/>
            <a:ext cx="8064896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Прочтите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стихотворение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О.Высотской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Одуванчик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Уронило солнце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Лучик золотой,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Вырос одуванчик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Первый, молодой.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него чудесный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Золотистый цвет.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 большого солнца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Маленький портрет.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11560" y="3489974"/>
            <a:ext cx="43924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Спросите на что похож этот цветок?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Чем же этот цветок похож на солнце?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(он круглый, как солнце и тоже жёлтый).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Рассмотрите строение одуванчика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(цветок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форме круглый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ярко жёлтого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вета, стебель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тонкой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ровной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ожке, листочки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длинные,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похожие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ёлочку).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3" descr="C:\Users\ал\Desktop\kisspng-dandelion-flower-clip-art-dandelion-5ab55c9a9486f0_25055187152183516260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268760"/>
            <a:ext cx="3960440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95536" y="524798"/>
            <a:ext cx="59766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Прочтите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еще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стихотворение и спросите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 ком 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нем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говориться?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Только вышел из пеленок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Желтый маленький цыплёнок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уж сам пошел во двор,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 пролез через забор.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 себе нашел три крошки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 съел их все до крошки.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C:\Users\ал\Desktop\маленький-цыпленок-274022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484784"/>
            <a:ext cx="3456384" cy="2952328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79512" y="4941721"/>
            <a:ext cx="80648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 похожи одуванчик и цыплёнок?(круглые, желтые, пушистые).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11560" y="798240"/>
            <a:ext cx="72008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ФИЗКУЛЬТМИНУТКА</a:t>
            </a:r>
            <a:endParaRPr kumimoji="0" lang="ru-RU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Озорной цыпленок жил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Головой весь день крутил, влево - вправо повернул.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Ножку левую согнул, потом правую поднял.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на обе снова встал.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Начал крыльями махать, поднимать и опускать.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Вверх-вниз, вверх- вниз.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Повернулся влево - вправо. Хорошо на  свете, право!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потом гулять пошел, червячка себе нашел.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C:\Users\ал\Desktop\цыпленок-281607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3717032"/>
            <a:ext cx="4248472" cy="2415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67544" y="980728"/>
            <a:ext cx="79928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Предложите ребёнку нарисовать картинку о весне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пушистых цыплят и золотые одуванчики на зелёном-презелёном лугу. Покажите лист бумаги зелёного цвета и сообщите, что лужайки уже зазеленели, сейчас на них распустятся одуванчики, а потом прибегут цыплята.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Спросите, какую краску нужно взять, чтобы получились золотые одуванчики и цыплята.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Обогатите представление ребёнка о жёлтом цвете, раскрывая его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характер и настроение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солнечный, тёплый, весёлый, радостный.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11560" y="260648"/>
            <a:ext cx="756084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Предложите подумать ребёнку, как передать пушистость цыплёнка и одуванчика. Поэкспериментируйте вместе с ним!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сомните в комочек бумажную салфетку, окуните в краску и оставьте отпечаток;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скомкайте матерчатую салфетку, пропитайте краской и также оставьте отпечаток;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опустите ватную палочку в краску и передайте форму пушистого овала с помощью маленьких пятнышек-отпечатков;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окуните в краску указательный палец и оставьте много-много отпечатков, постепенно образуя круг или овал.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Затем фломастером дорисуйте одуванчику стебелёк и листочки, а цыплёнку ножки и клюв.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Picture 2" descr="C:\Users\ал\Desktop\detsad-278522-1526202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861048"/>
            <a:ext cx="5616624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8853" y="2348880"/>
            <a:ext cx="660629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Жду</a:t>
            </a:r>
            <a:r>
              <a:rPr kumimoji="0" lang="ru-RU" sz="44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ваши работы!!!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163</TotalTime>
  <Words>492</Words>
  <Application>Microsoft Office PowerPoint</Application>
  <PresentationFormat>Экран (4:3)</PresentationFormat>
  <Paragraphs>61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Справедливость</vt:lpstr>
      <vt:lpstr>Муниципальное казенное дошкольное образовательное  учреждение                                                                           «Детский сад №3 п.Теплое»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казенное дошкольное образовательное  учреждение                                                                           «Детский сад №3 п.Теплое»</dc:title>
  <dc:creator>ал</dc:creator>
  <cp:lastModifiedBy>Буева</cp:lastModifiedBy>
  <cp:revision>18</cp:revision>
  <dcterms:created xsi:type="dcterms:W3CDTF">2020-05-16T16:29:59Z</dcterms:created>
  <dcterms:modified xsi:type="dcterms:W3CDTF">2020-05-25T13:22:07Z</dcterms:modified>
</cp:coreProperties>
</file>