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</p:sldMasterIdLst>
  <p:sldIdLst>
    <p:sldId id="259" r:id="rId7"/>
    <p:sldId id="274" r:id="rId8"/>
    <p:sldId id="258" r:id="rId9"/>
    <p:sldId id="261" r:id="rId10"/>
    <p:sldId id="264" r:id="rId11"/>
    <p:sldId id="262" r:id="rId12"/>
    <p:sldId id="268" r:id="rId13"/>
    <p:sldId id="270" r:id="rId14"/>
    <p:sldId id="272" r:id="rId15"/>
    <p:sldId id="27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684" autoAdjust="0"/>
  </p:normalViewPr>
  <p:slideViewPr>
    <p:cSldViewPr>
      <p:cViewPr varScale="1">
        <p:scale>
          <a:sx n="69" d="100"/>
          <a:sy n="69" d="100"/>
        </p:scale>
        <p:origin x="-133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466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371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839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219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643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26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264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467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5409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656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1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24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06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8457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18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146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29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01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76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78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33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655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38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565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965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962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6605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05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298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329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311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792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80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447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982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3763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136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63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2997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009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0830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03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884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7893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266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487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06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5420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9124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>
                <a:solidFill>
                  <a:srgbClr val="073E87"/>
                </a:solidFill>
              </a:rPr>
              <a:pPr/>
              <a:t>19.05.2020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0034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>
                <a:solidFill>
                  <a:srgbClr val="073E87"/>
                </a:solidFill>
              </a:rPr>
              <a:pPr/>
              <a:t>19.05.2020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9093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>
                <a:solidFill>
                  <a:srgbClr val="073E87"/>
                </a:solidFill>
              </a:rPr>
              <a:pPr/>
              <a:t>19.05.2020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541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>
                <a:solidFill>
                  <a:srgbClr val="073E87"/>
                </a:solidFill>
              </a:rPr>
              <a:pPr/>
              <a:t>19.05.2020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0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9114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>
                <a:solidFill>
                  <a:srgbClr val="073E87"/>
                </a:solidFill>
              </a:rPr>
              <a:pPr/>
              <a:t>19.05.2020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459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>
                <a:solidFill>
                  <a:srgbClr val="073E87"/>
                </a:solidFill>
              </a:rPr>
              <a:pPr/>
              <a:t>19.05.2020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096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>
                <a:solidFill>
                  <a:srgbClr val="073E87"/>
                </a:solidFill>
              </a:rPr>
              <a:pPr/>
              <a:t>19.05.2020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008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>
                <a:solidFill>
                  <a:srgbClr val="073E87"/>
                </a:solidFill>
              </a:rPr>
              <a:pPr/>
              <a:t>19.05.2020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9326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>
                <a:solidFill>
                  <a:srgbClr val="073E87"/>
                </a:solidFill>
              </a:rPr>
              <a:pPr/>
              <a:t>19.05.2020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758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>
                <a:solidFill>
                  <a:srgbClr val="073E87"/>
                </a:solidFill>
              </a:rPr>
              <a:pPr/>
              <a:t>19.05.2020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1030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9A5E-7392-40E6-9FBC-A78EA906256D}" type="datetimeFigureOut">
              <a:rPr lang="ru-RU" smtClean="0">
                <a:solidFill>
                  <a:srgbClr val="073E87"/>
                </a:solidFill>
              </a:rPr>
              <a:pPr/>
              <a:t>19.05.2020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D7D68-874F-4BAC-9860-67E2FC66E3E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7426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3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73E87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73E87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8227FDFD-82A1-4108-81DE-955EEA8CE2F3}" type="slidenum">
              <a:rPr lang="ru-RU" altLang="ru-RU">
                <a:solidFill>
                  <a:srgbClr val="073E87"/>
                </a:solidFill>
              </a:rPr>
              <a:pPr/>
              <a:t>‹#›</a:t>
            </a:fld>
            <a:endParaRPr lang="ru-RU" alt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555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519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15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92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106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5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75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22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88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1769A5E-7392-40E6-9FBC-A78EA906256D}" type="datetimeFigureOut">
              <a:rPr lang="ru-RU" smtClean="0">
                <a:solidFill>
                  <a:srgbClr val="073E87"/>
                </a:solidFill>
              </a:rPr>
              <a:pPr/>
              <a:t>19.05.2020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F85D7D68-874F-4BAC-9860-67E2FC66E3ED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6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file:///C:\Users\asus\Downloads\&#1052;&#1099;%20&#1091;&#1084;&#1077;&#1077;&#1084;%20&#1090;&#1072;&#1085;&#1094;&#1077;&#1074;&#1072;&#1090;&#1100;!%20&#1052;&#1091;&#1083;&#1100;&#1090;%20&#1087;&#1077;&#1089;&#1077;&#1085;&#1082;&#1072;,%20&#1074;&#1080;&#1076;&#1077;&#1086;%20&#1076;&#1083;&#1103;%20&#1076;&#1077;&#1090;&#1077;&#1081;%20%20&#1053;&#1072;&#1096;&#1077;%20&#1074;&#1089;&#1105;.mp4" TargetMode="Externa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48965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Дистанционное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музыкальное занятие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детей подготовительной группы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Музыкальный руководитель: 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Ноянова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Ольга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Васильевна</a:t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МКДОУ «Детский сад№3 </a:t>
            </a:r>
            <a:r>
              <a:rPr lang="ru-RU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п.Теплое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177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 (5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0_4eb55_e1964741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2691170" y="2691171"/>
            <a:ext cx="6857999" cy="1475659"/>
          </a:xfrm>
          <a:prstGeom prst="rect">
            <a:avLst/>
          </a:prstGeom>
        </p:spPr>
      </p:pic>
      <p:pic>
        <p:nvPicPr>
          <p:cNvPr id="4" name="Рисунок 3" descr="0_4eb55_e1964741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977171" y="2691171"/>
            <a:ext cx="6858000" cy="1475657"/>
          </a:xfrm>
          <a:prstGeom prst="rect">
            <a:avLst/>
          </a:prstGeom>
        </p:spPr>
      </p:pic>
      <p:pic>
        <p:nvPicPr>
          <p:cNvPr id="5" name="Рисунок 4" descr="Detskie-muzykalnye-instrument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2348880"/>
            <a:ext cx="6336704" cy="4229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555776" y="90872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 СКОРОЙ ВСТРЕЧИ, ДРУЗЬЯ.</a:t>
            </a:r>
            <a:endParaRPr lang="ru-RU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60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5122"/>
            <a:ext cx="9116112" cy="442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35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5314" y="374214"/>
            <a:ext cx="4536504" cy="483063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Рекомендации родителям: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Выполняйте вместе с ребенком ритмические движения ориентируясь на слова, развивая при этом не только ритмический слух у ребенка и умение действовать согласованно, но и доброжелательное отношение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254157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Приветствие «</a:t>
            </a:r>
            <a:r>
              <a:rPr lang="ru-RU" sz="40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Здравствуйте!</a:t>
            </a:r>
            <a:r>
              <a:rPr lang="ru-RU" sz="4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2050" name="Picture 2" descr="C:\Users\Админ\Desktop\ШАБЛОНЫ(5)\img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680" y="3186000"/>
            <a:ext cx="4896000" cy="36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2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425" y="116632"/>
            <a:ext cx="8229600" cy="207424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Восприятие музыки (слушание)</a:t>
            </a: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Произведение «Вальс цветов» из балета Щелкунчик»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П.И.Чайковского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Рекомендации родителям: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84425" y="1772816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Прослушайте произведение Петра Ильича Чайковского «Вальс цветов». </a:t>
            </a:r>
          </a:p>
          <a:p>
            <a:r>
              <a:rPr lang="ru-RU" sz="2000" dirty="0"/>
              <a:t> </a:t>
            </a:r>
            <a:r>
              <a:rPr lang="ru-RU" sz="2000" dirty="0" smtClean="0"/>
              <a:t>Расскажите , что Петр Ильич Чайковский – русский композитор, который создал много произведений классической музыки, среди них различные оперы, балетные спектакли.</a:t>
            </a:r>
          </a:p>
          <a:p>
            <a:r>
              <a:rPr lang="ru-RU" sz="2000" dirty="0" smtClean="0"/>
              <a:t>«Вальс цветов», который мы сейчас будем слушать, является отрывком балетного спектакля «Щелкунчик».</a:t>
            </a:r>
          </a:p>
          <a:p>
            <a:r>
              <a:rPr lang="ru-RU" sz="2000" dirty="0" smtClean="0"/>
              <a:t>После прослушивания спросите: какая музыка по характеру?( нежная, плавная, трогательная…) </a:t>
            </a:r>
          </a:p>
          <a:p>
            <a:r>
              <a:rPr lang="ru-RU" sz="2000" dirty="0" smtClean="0"/>
              <a:t>-как называется произведение?</a:t>
            </a:r>
          </a:p>
          <a:p>
            <a:r>
              <a:rPr lang="ru-RU" sz="2000" dirty="0" smtClean="0"/>
              <a:t>-фамилия композитора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C:\Users\Админ\Desktop\ШАБЛОНЫ(5)\img_user_file_5a23e003b1250_4.jpg"/>
          <p:cNvPicPr preferRelativeResize="0"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79" t="2687" r="-3179" b="-37000"/>
          <a:stretch/>
        </p:blipFill>
        <p:spPr bwMode="auto">
          <a:xfrm>
            <a:off x="4644008" y="3140968"/>
            <a:ext cx="4632960" cy="49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953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08235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Пальчиковая гимнастика</a:t>
            </a:r>
            <a:b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«Сороконожки»</a:t>
            </a:r>
            <a:br>
              <a:rPr lang="ru-RU" sz="4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Рекомендации родителям: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Выполняйте  с ребенком движения пальчиковой гимнастики одновременно проговаривая текст, развивая при этом мелкую моторику, координацию движений пальцев рук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3429000"/>
            <a:ext cx="302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Две сороконожки</a:t>
            </a:r>
          </a:p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Бежали по дорожке.</a:t>
            </a:r>
          </a:p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Побежали, побежали</a:t>
            </a:r>
          </a:p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друг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дружечку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догнали!</a:t>
            </a:r>
          </a:p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Так друг </a:t>
            </a:r>
            <a:r>
              <a:rPr lang="ru-RU" sz="1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дружечку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обняли,</a:t>
            </a:r>
          </a:p>
          <a:p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Что едва мы их разняли.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75856" y="3429000"/>
            <a:ext cx="58681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Дети пальчиками изображают движение ног сороконожек:</a:t>
            </a:r>
          </a:p>
          <a:p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Пальцы правой руки «бегут» по левой руке,</a:t>
            </a:r>
          </a:p>
          <a:p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Пальцы левой руки «бегут» по правой руке.</a:t>
            </a:r>
          </a:p>
          <a:p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Пальцы встречаются на груди!</a:t>
            </a:r>
          </a:p>
          <a:p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Сцепить пальцы в замок. Потянуть сцепленные пальцы в стороны.</a:t>
            </a:r>
          </a:p>
          <a:p>
            <a:r>
              <a:rPr lang="ru-RU" sz="16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Расцепить пальцы.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03848" y="3429000"/>
            <a:ext cx="7200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73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\Desktop\ШАБЛОНЫ(5)\hello_html_m658865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462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0141" y="425470"/>
            <a:ext cx="8695678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  У  могилы неизвестного солдата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r>
              <a:rPr lang="ru-RU" sz="2400" dirty="0">
                <a:solidFill>
                  <a:prstClr val="black"/>
                </a:solidFill>
              </a:rPr>
              <a:t>Музыка и слова О. А. </a:t>
            </a:r>
            <a:r>
              <a:rPr lang="ru-RU" sz="2400" dirty="0" err="1">
                <a:solidFill>
                  <a:prstClr val="black"/>
                </a:solidFill>
              </a:rPr>
              <a:t>Чермяниной</a:t>
            </a:r>
            <a:r>
              <a:rPr lang="ru-RU" sz="2400" dirty="0">
                <a:solidFill>
                  <a:prstClr val="black"/>
                </a:solidFill>
              </a:rPr>
              <a:t>.</a:t>
            </a:r>
          </a:p>
          <a:p>
            <a:endParaRPr lang="ru-RU" sz="2400" dirty="0">
              <a:solidFill>
                <a:prstClr val="black"/>
              </a:solidFill>
            </a:endParaRPr>
          </a:p>
          <a:p>
            <a:r>
              <a:rPr lang="ru-RU" sz="2400" dirty="0">
                <a:solidFill>
                  <a:prstClr val="black"/>
                </a:solidFill>
              </a:rPr>
              <a:t>Мы у вечного огня постоим</a:t>
            </a:r>
          </a:p>
          <a:p>
            <a:r>
              <a:rPr lang="ru-RU" sz="2400" dirty="0">
                <a:solidFill>
                  <a:prstClr val="black"/>
                </a:solidFill>
              </a:rPr>
              <a:t>В тихом парке у печальных рябин.</a:t>
            </a:r>
          </a:p>
          <a:p>
            <a:r>
              <a:rPr lang="ru-RU" sz="2400" dirty="0">
                <a:solidFill>
                  <a:prstClr val="black"/>
                </a:solidFill>
              </a:rPr>
              <a:t>Где-то рядом Марш Победы звучит.</a:t>
            </a:r>
          </a:p>
          <a:p>
            <a:r>
              <a:rPr lang="ru-RU" sz="2400" dirty="0">
                <a:solidFill>
                  <a:prstClr val="black"/>
                </a:solidFill>
              </a:rPr>
              <a:t>Только здесь солдат лежит и молчит.</a:t>
            </a:r>
          </a:p>
          <a:p>
            <a:endParaRPr lang="ru-RU" sz="2400" dirty="0">
              <a:solidFill>
                <a:prstClr val="black"/>
              </a:solidFill>
            </a:endParaRPr>
          </a:p>
          <a:p>
            <a:r>
              <a:rPr lang="ru-RU" sz="2400" dirty="0">
                <a:solidFill>
                  <a:prstClr val="black"/>
                </a:solidFill>
              </a:rPr>
              <a:t>Он молчит, и ни к чему тут слова.</a:t>
            </a:r>
          </a:p>
          <a:p>
            <a:r>
              <a:rPr lang="ru-RU" sz="2400" dirty="0">
                <a:solidFill>
                  <a:prstClr val="black"/>
                </a:solidFill>
              </a:rPr>
              <a:t>Он когда-то за страну воевал.</a:t>
            </a:r>
          </a:p>
          <a:p>
            <a:r>
              <a:rPr lang="ru-RU" sz="2400" dirty="0">
                <a:solidFill>
                  <a:prstClr val="black"/>
                </a:solidFill>
              </a:rPr>
              <a:t>А теперь на страже Родины той,</a:t>
            </a:r>
          </a:p>
          <a:p>
            <a:r>
              <a:rPr lang="ru-RU" sz="2400" dirty="0">
                <a:solidFill>
                  <a:prstClr val="black"/>
                </a:solidFill>
              </a:rPr>
              <a:t>Охраняет её мирный покой.</a:t>
            </a:r>
          </a:p>
          <a:p>
            <a:endParaRPr lang="ru-RU" sz="2400" dirty="0">
              <a:solidFill>
                <a:prstClr val="black"/>
              </a:solidFill>
            </a:endParaRPr>
          </a:p>
          <a:p>
            <a:r>
              <a:rPr lang="ru-RU" sz="2400" dirty="0">
                <a:solidFill>
                  <a:prstClr val="black"/>
                </a:solidFill>
              </a:rPr>
              <a:t>Вы не плачьте, слёзы тут не нужны.</a:t>
            </a:r>
          </a:p>
          <a:p>
            <a:r>
              <a:rPr lang="ru-RU" sz="2400" dirty="0">
                <a:solidFill>
                  <a:prstClr val="black"/>
                </a:solidFill>
              </a:rPr>
              <a:t>Здесь лежит герой Великой страны,</a:t>
            </a:r>
          </a:p>
          <a:p>
            <a:r>
              <a:rPr lang="ru-RU" sz="2400" dirty="0">
                <a:solidFill>
                  <a:prstClr val="black"/>
                </a:solidFill>
              </a:rPr>
              <a:t>Ну, а может, может просто солдат...</a:t>
            </a:r>
          </a:p>
          <a:p>
            <a:r>
              <a:rPr lang="ru-RU" sz="2400" dirty="0">
                <a:solidFill>
                  <a:prstClr val="black"/>
                </a:solidFill>
              </a:rPr>
              <a:t>Он живее всех живых, говорят.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36952" y="-1"/>
            <a:ext cx="1370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u="sng" dirty="0">
                <a:solidFill>
                  <a:srgbClr val="C00000"/>
                </a:solidFill>
              </a:rPr>
              <a:t>ПЕНИЕ</a:t>
            </a: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587394"/>
              </p:ext>
            </p:extLst>
          </p:nvPr>
        </p:nvGraphicFramePr>
        <p:xfrm>
          <a:off x="-63592" y="2708920"/>
          <a:ext cx="49926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Объект упаковщика для оболочки" showAsIcon="1" r:id="rId3" imgW="4992120" imgH="685800" progId="Package">
                  <p:embed/>
                </p:oleObj>
              </mc:Choice>
              <mc:Fallback>
                <p:oleObj name="Объект упаковщика для оболочки" showAsIcon="1" r:id="rId3" imgW="499212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63592" y="2708920"/>
                        <a:ext cx="4992688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78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213" y="126889"/>
            <a:ext cx="660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70C0"/>
                </a:solidFill>
              </a:rPr>
              <a:t>Повторение песни «У могилы неизвестного солдата»</a:t>
            </a:r>
          </a:p>
          <a:p>
            <a:r>
              <a:rPr lang="ru-RU" sz="3200" b="1" i="1" dirty="0">
                <a:solidFill>
                  <a:srgbClr val="FF0000"/>
                </a:solidFill>
              </a:rPr>
              <a:t>Рекомендации для родителей:</a:t>
            </a:r>
          </a:p>
          <a:p>
            <a:r>
              <a:rPr lang="ru-RU" dirty="0"/>
              <a:t>-прочитать детям строчки из песни</a:t>
            </a:r>
          </a:p>
          <a:p>
            <a:r>
              <a:rPr lang="ru-RU" dirty="0"/>
              <a:t>-спросить, вспомнили они песню или нет?</a:t>
            </a:r>
          </a:p>
          <a:p>
            <a:r>
              <a:rPr lang="ru-RU" dirty="0"/>
              <a:t>Поговорить, если в семье родственники, которые воевали в Великую Отечественную </a:t>
            </a:r>
            <a:r>
              <a:rPr lang="ru-RU" dirty="0" smtClean="0"/>
              <a:t>войну.</a:t>
            </a:r>
            <a:endParaRPr lang="ru-RU" dirty="0"/>
          </a:p>
        </p:txBody>
      </p:sp>
      <p:pic>
        <p:nvPicPr>
          <p:cNvPr id="7170" name="Picture 2" descr="C:\Users\Админ\Desktop\ШАБЛОНЫ(5)\karaoke-u-mogily-neizvestnogo-solda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414197"/>
            <a:ext cx="542925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0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784976" cy="3528392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Музыкальная игра – танец «Двигайся, замри» </a:t>
            </a:r>
            <a:b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Рекомендации для родителей: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Предложите ребёнку станцевать, а лучше вместе с ним. Слушая слова, повторять движения и стараться их исполнять под музыку.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щёлкнуть мышкой по картинке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dirty="0"/>
          </a:p>
        </p:txBody>
      </p:sp>
      <p:pic>
        <p:nvPicPr>
          <p:cNvPr id="7" name="Мы умеем танцевать! Мульт песенка, видео для детей  Наше всё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2411760" y="2780928"/>
            <a:ext cx="6540985" cy="3679304"/>
          </a:xfrm>
          <a:prstGeom prst="rect">
            <a:avLst/>
          </a:prstGeom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213517"/>
              </p:ext>
            </p:extLst>
          </p:nvPr>
        </p:nvGraphicFramePr>
        <p:xfrm>
          <a:off x="4031252" y="3284984"/>
          <a:ext cx="33020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Объект упаковщика для оболочки" showAsIcon="1" r:id="rId5" imgW="3302640" imgH="685800" progId="Package">
                  <p:embed/>
                </p:oleObj>
              </mc:Choice>
              <mc:Fallback>
                <p:oleObj name="Объект упаковщика для оболочки" showAsIcon="1" r:id="rId5" imgW="330264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31252" y="3284984"/>
                        <a:ext cx="33020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232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345</Words>
  <Application>Microsoft Office PowerPoint</Application>
  <PresentationFormat>Экран (4:3)</PresentationFormat>
  <Paragraphs>50</Paragraphs>
  <Slides>10</Slides>
  <Notes>0</Notes>
  <HiddenSlides>0</HiddenSlides>
  <MMClips>1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1_Тема Office</vt:lpstr>
      <vt:lpstr>2_Тема Office</vt:lpstr>
      <vt:lpstr>Тема Office</vt:lpstr>
      <vt:lpstr>3_Тема Office</vt:lpstr>
      <vt:lpstr>4_Тема Office</vt:lpstr>
      <vt:lpstr>Волна</vt:lpstr>
      <vt:lpstr>Объект упаковщика для оболочки</vt:lpstr>
      <vt:lpstr>Дистанционное  музыкальное занятие  для детей подготовительной группы  Музыкальный руководитель:  Ноянова Ольга Васильевна  МКДОУ «Детский сад№3 п.Теплое» </vt:lpstr>
      <vt:lpstr>Презентация PowerPoint</vt:lpstr>
      <vt:lpstr>Рекомендации родителям: Выполняйте вместе с ребенком ритмические движения ориентируясь на слова, развивая при этом не только ритмический слух у ребенка и умение действовать согласованно, но и доброжелательное отношение </vt:lpstr>
      <vt:lpstr>Восприятие музыки (слушание)  Произведение «Вальс цветов» из балета Щелкунчик» П.И.Чайковского Рекомендации родителям:</vt:lpstr>
      <vt:lpstr>Пальчиковая гимнастика «Сороконожки» Рекомендации родителям: Выполняйте  с ребенком движения пальчиковой гимнастики одновременно проговаривая текст, развивая при этом мелкую моторику, координацию движений пальцев рук </vt:lpstr>
      <vt:lpstr>Презентация PowerPoint</vt:lpstr>
      <vt:lpstr>Презентация PowerPoint</vt:lpstr>
      <vt:lpstr>Презентация PowerPoint</vt:lpstr>
      <vt:lpstr>Музыкальная игра – танец «Двигайся, замри»  Рекомендации для родителей: Предложите ребёнку станцевать, а лучше вместе с ним. Слушая слова, повторять движения и стараться их исполнять под музыку. (щёлкнуть мышкой по картинке)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Дистанционное  музыкальное занятие  для детей подготовительной группы  Музыкальный руководитель:  Ноянова Ольга Васильевна</dc:title>
  <dc:creator>Админ</dc:creator>
  <cp:lastModifiedBy>Админ</cp:lastModifiedBy>
  <cp:revision>21</cp:revision>
  <dcterms:created xsi:type="dcterms:W3CDTF">2020-05-14T13:39:44Z</dcterms:created>
  <dcterms:modified xsi:type="dcterms:W3CDTF">2020-05-19T07:57:54Z</dcterms:modified>
</cp:coreProperties>
</file>