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8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ADCB13-C3A1-47FC-BF8D-390D688EBB31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59B319-766C-42B9-ACCE-E4FC7D49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43577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МКДОУ «Детский сад №3 п. Теплое»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Художественно-эстетическое развитие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Рисование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Нарисуй весну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(средняя группа)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Подготовили:</a:t>
            </a:r>
          </a:p>
          <a:p>
            <a:pPr algn="r"/>
            <a:r>
              <a:rPr lang="ru-RU" dirty="0" smtClean="0"/>
              <a:t>воспитатели</a:t>
            </a:r>
            <a:endParaRPr lang="ru-RU" dirty="0" smtClean="0"/>
          </a:p>
          <a:p>
            <a:pPr algn="r"/>
            <a:r>
              <a:rPr lang="ru-RU" dirty="0" smtClean="0"/>
              <a:t>с</a:t>
            </a:r>
            <a:r>
              <a:rPr lang="ru-RU" dirty="0" smtClean="0"/>
              <a:t>редней </a:t>
            </a:r>
            <a:r>
              <a:rPr lang="ru-RU" dirty="0" smtClean="0"/>
              <a:t>группы №2</a:t>
            </a:r>
          </a:p>
          <a:p>
            <a:pPr algn="r"/>
            <a:r>
              <a:rPr lang="ru-RU" dirty="0" smtClean="0"/>
              <a:t>Евстратова О. С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Михайлова А. 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Формирование изобразительных навыков, развитие творческих способностей, фантазии, воображения</a:t>
            </a:r>
            <a:endParaRPr lang="ru-RU" sz="3200" dirty="0"/>
          </a:p>
        </p:txBody>
      </p:sp>
      <p:pic>
        <p:nvPicPr>
          <p:cNvPr id="1026" name="Picture 2" descr="http://ddu220.minsk.edu.by/ru/sm.aspx?guid=1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714752"/>
            <a:ext cx="4148984" cy="275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/>
          <a:lstStyle/>
          <a:p>
            <a:r>
              <a:rPr lang="ru-RU" dirty="0" smtClean="0"/>
              <a:t>Упражнять в умении рисовать дерево, листья, используя метод «</a:t>
            </a:r>
            <a:r>
              <a:rPr lang="ru-RU" dirty="0" err="1" smtClean="0"/>
              <a:t>примакивания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Закреплять навыки и приемы работы с кистью (правильно держать, набирать краску)</a:t>
            </a:r>
            <a:endParaRPr lang="ru-RU" dirty="0" smtClean="0"/>
          </a:p>
          <a:p>
            <a:r>
              <a:rPr lang="ru-RU" dirty="0" smtClean="0"/>
              <a:t>Прививать аккуратность при рисовании</a:t>
            </a:r>
            <a:endParaRPr lang="ru-RU" dirty="0" smtClean="0"/>
          </a:p>
          <a:p>
            <a:r>
              <a:rPr lang="ru-RU" dirty="0" smtClean="0"/>
              <a:t>Развивать чувство цвета, ритма, умение ориентироваться в пространстве – на листе бумаги, владение кистью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Альбомный лист</a:t>
            </a:r>
          </a:p>
          <a:p>
            <a:r>
              <a:rPr lang="ru-RU" dirty="0" smtClean="0"/>
              <a:t>Краски, гуашь</a:t>
            </a:r>
          </a:p>
          <a:p>
            <a:r>
              <a:rPr lang="ru-RU" dirty="0" smtClean="0"/>
              <a:t>Кисти</a:t>
            </a:r>
          </a:p>
          <a:p>
            <a:r>
              <a:rPr lang="ru-RU" dirty="0" smtClean="0"/>
              <a:t>Баночка с водой</a:t>
            </a:r>
          </a:p>
          <a:p>
            <a:r>
              <a:rPr lang="ru-RU" dirty="0" smtClean="0"/>
              <a:t>Образцы рисунков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img0.liveinternet.ru/images/attach/c/6/89/855/89855590_large_802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00240"/>
            <a:ext cx="3276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Рассмотрим картинку весны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pristor.ru/wp-content/uploads/2017/02/%D0%9F%D1%80%D0%B8%D1%80%D0%BE%D0%B4%D0%B0-%D0%BA%D0%B0%D1%80%D1%82%D0%B8%D0%BD%D0%BA%D0%B8-%D0%B4%D0%BB%D1%8F-%D0%B4%D0%B5%D1%82%D0%B5%D0%B9-%D0%BA%D0%B0%D1%80%D1%82%D0%B8%D0%BD%D0%BA%D0%B8-%D0%BD%D0%B0-%D1%82%D0%B5%D0%BC%D1%83-%D0%BF%D1%80%D0%B8%D1%80%D0%BE%D0%B4%D0%B0-%D0%B4%D0%BB%D1%8F-%D0%B4%D0%B5%D1%82%D0%B5%D0%B9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14554"/>
            <a:ext cx="5334005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нужно нарисовать, чтобы получилось дерево? (ствол, ветки, листья)</a:t>
            </a:r>
          </a:p>
          <a:p>
            <a:r>
              <a:rPr lang="ru-RU" sz="2800" dirty="0" smtClean="0"/>
              <a:t>Какой ствол вверху, внизу? (вверху – тонкий, внизу – толстый)</a:t>
            </a:r>
          </a:p>
          <a:p>
            <a:r>
              <a:rPr lang="ru-RU" sz="2800" dirty="0" smtClean="0"/>
              <a:t>Какой кисточкой нужно рисовать ствол и ветки? (толстой, тонкой)</a:t>
            </a:r>
          </a:p>
          <a:p>
            <a:r>
              <a:rPr lang="ru-RU" sz="2800" dirty="0" smtClean="0"/>
              <a:t>Каким цветом нужно нарисовать листья? (зеленым)</a:t>
            </a:r>
          </a:p>
          <a:p>
            <a:r>
              <a:rPr lang="ru-RU" sz="2800" dirty="0" smtClean="0"/>
              <a:t>Что еще можно нарисовать, чтобы показать, что наступила весна? (солнце, трава, цветы)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 тем, как приступить к рисованию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Напомните ребенку про осанку.</a:t>
            </a:r>
          </a:p>
          <a:p>
            <a:r>
              <a:rPr lang="ru-RU" dirty="0" smtClean="0"/>
              <a:t>Напомните ребенку  и покажите, как правильно держать </a:t>
            </a:r>
            <a:r>
              <a:rPr lang="ru-RU" dirty="0" smtClean="0"/>
              <a:t>кисть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Предложите выполнить различные движения </a:t>
            </a:r>
            <a:r>
              <a:rPr lang="ru-RU" dirty="0" smtClean="0"/>
              <a:t>кистью в </a:t>
            </a:r>
            <a:r>
              <a:rPr lang="ru-RU" dirty="0" smtClean="0"/>
              <a:t>воздухе (вверх, вниз, вправо, влево, круговые).</a:t>
            </a:r>
          </a:p>
          <a:p>
            <a:r>
              <a:rPr lang="ru-RU" dirty="0" smtClean="0"/>
              <a:t>Предложите нарисовать рисунок пальцем на бумаге.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shkolabuduschego.ru/wp-content/uploads/2017/05/risovanie-peyzazhey-odno-iz-klyuchevyy-napravleniy-zanyatiy-risovaniem-v-podgotovitelnoy-grup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25348"/>
            <a:ext cx="4500594" cy="3375446"/>
          </a:xfrm>
          <a:prstGeom prst="rect">
            <a:avLst/>
          </a:prstGeom>
          <a:noFill/>
        </p:spPr>
      </p:pic>
      <p:pic>
        <p:nvPicPr>
          <p:cNvPr id="8196" name="Picture 4" descr="http://womanadvice.ru/sites/default/files/34/2016-04-09_2046/detskie_risunki_na_temu_vesn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946" y="285728"/>
            <a:ext cx="3751566" cy="2500330"/>
          </a:xfrm>
          <a:prstGeom prst="rect">
            <a:avLst/>
          </a:prstGeom>
          <a:noFill/>
        </p:spPr>
      </p:pic>
      <p:pic>
        <p:nvPicPr>
          <p:cNvPr id="8198" name="Picture 6" descr="https://avatars.mds.yandex.net/get-pdb/38069/62d0a1ff-6d21-4ff5-8497-42486937f488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286124"/>
            <a:ext cx="1973643" cy="2828888"/>
          </a:xfrm>
          <a:prstGeom prst="rect">
            <a:avLst/>
          </a:prstGeom>
          <a:noFill/>
        </p:spPr>
      </p:pic>
      <p:pic>
        <p:nvPicPr>
          <p:cNvPr id="8200" name="Picture 8" descr="https://shkolabuduschego.ru/wp-content/uploads/2017/05/vesna-prish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7194" y="428604"/>
            <a:ext cx="302777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r>
              <a:rPr lang="ru-RU" dirty="0" smtClean="0"/>
              <a:t>Оцените рисунок ребенка, полюбуйтесь рисунком вместе, отметьте как старался.</a:t>
            </a:r>
          </a:p>
          <a:p>
            <a:r>
              <a:rPr lang="ru-RU" dirty="0" smtClean="0"/>
              <a:t>Предложите рассказ о том, что изображено на рисунке.</a:t>
            </a:r>
          </a:p>
          <a:p>
            <a:r>
              <a:rPr lang="ru-RU" dirty="0" smtClean="0"/>
              <a:t>Что понравилось больше всего?</a:t>
            </a:r>
          </a:p>
          <a:p>
            <a:r>
              <a:rPr lang="ru-RU" dirty="0" smtClean="0"/>
              <a:t>Что было сложнее всего?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дс 3-1\Desktop\По дороге в сказку\Курочка Ряба\razvitie_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963" y="3000372"/>
            <a:ext cx="3902075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258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МКДОУ «Детский сад №3 п. Теплое»   Художественно-эстетическое развитие  Рисование «Нарисуй весну» (средняя группа)</vt:lpstr>
      <vt:lpstr>Цель:</vt:lpstr>
      <vt:lpstr>Задачи занятия:</vt:lpstr>
      <vt:lpstr>Материал:</vt:lpstr>
      <vt:lpstr>Рассмотрим картинку весны</vt:lpstr>
      <vt:lpstr>Слайд 6</vt:lpstr>
      <vt:lpstr>Перед тем, как приступить к рисованию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  Рисование  «Военная техника» (средняя группа)</dc:title>
  <dc:creator>дс 3-1</dc:creator>
  <cp:lastModifiedBy>дс 3-1</cp:lastModifiedBy>
  <cp:revision>14</cp:revision>
  <dcterms:created xsi:type="dcterms:W3CDTF">2020-05-14T15:32:41Z</dcterms:created>
  <dcterms:modified xsi:type="dcterms:W3CDTF">2020-05-26T07:57:47Z</dcterms:modified>
</cp:coreProperties>
</file>