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36C5-76B2-4080-87DC-C9836EF43B3A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D0D23E1-71CE-4BCA-9697-B49CF624B7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36C5-76B2-4080-87DC-C9836EF43B3A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23E1-71CE-4BCA-9697-B49CF624B7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36C5-76B2-4080-87DC-C9836EF43B3A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23E1-71CE-4BCA-9697-B49CF624B7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36C5-76B2-4080-87DC-C9836EF43B3A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D0D23E1-71CE-4BCA-9697-B49CF624B7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36C5-76B2-4080-87DC-C9836EF43B3A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23E1-71CE-4BCA-9697-B49CF624B7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36C5-76B2-4080-87DC-C9836EF43B3A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23E1-71CE-4BCA-9697-B49CF624B7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36C5-76B2-4080-87DC-C9836EF43B3A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D0D23E1-71CE-4BCA-9697-B49CF624B7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36C5-76B2-4080-87DC-C9836EF43B3A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23E1-71CE-4BCA-9697-B49CF624B7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36C5-76B2-4080-87DC-C9836EF43B3A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23E1-71CE-4BCA-9697-B49CF624B7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36C5-76B2-4080-87DC-C9836EF43B3A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23E1-71CE-4BCA-9697-B49CF624B7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36C5-76B2-4080-87DC-C9836EF43B3A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23E1-71CE-4BCA-9697-B49CF624B7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39736C5-76B2-4080-87DC-C9836EF43B3A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D0D23E1-71CE-4BCA-9697-B49CF624B7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500042"/>
            <a:ext cx="8458200" cy="5575745"/>
          </a:xfrm>
        </p:spPr>
        <p:txBody>
          <a:bodyPr/>
          <a:lstStyle/>
          <a:p>
            <a:pPr algn="ctr"/>
            <a:r>
              <a:rPr lang="ru-RU" sz="2000" dirty="0" err="1" smtClean="0"/>
              <a:t>Мкдоу</a:t>
            </a:r>
            <a:r>
              <a:rPr lang="ru-RU" sz="2000" dirty="0" smtClean="0"/>
              <a:t> «Детский сад №3 п.теплое»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Художественно- </a:t>
            </a:r>
            <a:r>
              <a:rPr lang="ru-RU" dirty="0" smtClean="0"/>
              <a:t>эстетическое развитие</a:t>
            </a:r>
            <a:br>
              <a:rPr lang="ru-RU" dirty="0" smtClean="0"/>
            </a:br>
            <a:r>
              <a:rPr lang="ru-RU" dirty="0" smtClean="0"/>
              <a:t>Лепка</a:t>
            </a:r>
            <a:br>
              <a:rPr lang="ru-RU" dirty="0" smtClean="0"/>
            </a:br>
            <a:r>
              <a:rPr lang="ru-RU" dirty="0" smtClean="0"/>
              <a:t>по замыслу</a:t>
            </a:r>
            <a:br>
              <a:rPr lang="ru-RU" dirty="0" smtClean="0"/>
            </a:br>
            <a:r>
              <a:rPr lang="ru-RU" sz="1800" dirty="0" smtClean="0"/>
              <a:t>(предложенная тематика)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4429132"/>
            <a:ext cx="8458200" cy="1857388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ru-RU" dirty="0" smtClean="0"/>
              <a:t>Подготовили:</a:t>
            </a:r>
            <a:endParaRPr lang="ru-RU" dirty="0" smtClean="0"/>
          </a:p>
          <a:p>
            <a:pPr algn="r"/>
            <a:r>
              <a:rPr lang="ru-RU" dirty="0" smtClean="0"/>
              <a:t>воспитатели </a:t>
            </a:r>
            <a:endParaRPr lang="ru-RU" dirty="0" smtClean="0"/>
          </a:p>
          <a:p>
            <a:pPr algn="r"/>
            <a:r>
              <a:rPr lang="ru-RU" dirty="0" smtClean="0"/>
              <a:t>средней группы №2</a:t>
            </a:r>
          </a:p>
          <a:p>
            <a:pPr algn="r"/>
            <a:r>
              <a:rPr lang="ru-RU" dirty="0" smtClean="0"/>
              <a:t>Михайлова А. Н</a:t>
            </a:r>
            <a:r>
              <a:rPr lang="ru-RU" dirty="0" smtClean="0"/>
              <a:t>.</a:t>
            </a:r>
          </a:p>
          <a:p>
            <a:pPr algn="r"/>
            <a:r>
              <a:rPr lang="ru-RU" dirty="0" smtClean="0"/>
              <a:t>Евстратова О. С.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Цель занятия: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285992"/>
            <a:ext cx="8686800" cy="3794133"/>
          </a:xfrm>
        </p:spPr>
        <p:txBody>
          <a:bodyPr/>
          <a:lstStyle/>
          <a:p>
            <a:r>
              <a:rPr lang="ru-RU" dirty="0" smtClean="0"/>
              <a:t>Закреплять умение детей самостоятельно определять, что хочется вылепить, доводить задуманное до конца.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Воспитывать самостоятельность, активность</a:t>
            </a:r>
          </a:p>
          <a:p>
            <a:r>
              <a:rPr lang="ru-RU" dirty="0" smtClean="0"/>
              <a:t>Развивать воображение, желание заниматься творчеством</a:t>
            </a:r>
          </a:p>
          <a:p>
            <a:r>
              <a:rPr lang="ru-RU" dirty="0" smtClean="0"/>
              <a:t>Закреплять усвоенные ранее приемы лепки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материалы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Пластилин</a:t>
            </a:r>
          </a:p>
          <a:p>
            <a:r>
              <a:rPr lang="ru-RU" dirty="0" smtClean="0"/>
              <a:t>Доска для лепки</a:t>
            </a:r>
          </a:p>
          <a:p>
            <a:r>
              <a:rPr lang="ru-RU" dirty="0" smtClean="0"/>
              <a:t>Салфетка</a:t>
            </a:r>
          </a:p>
          <a:p>
            <a:r>
              <a:rPr lang="ru-RU" dirty="0" smtClean="0"/>
              <a:t>Стека</a:t>
            </a:r>
          </a:p>
          <a:p>
            <a:r>
              <a:rPr lang="ru-RU" dirty="0" smtClean="0"/>
              <a:t>Образцы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Методика проведения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Предложить детям слепить угощение для сказочного гостя на выбор из предложенного</a:t>
            </a:r>
          </a:p>
          <a:p>
            <a:r>
              <a:rPr lang="ru-RU" dirty="0" smtClean="0"/>
              <a:t>Вспомнить приемы лепки</a:t>
            </a:r>
          </a:p>
          <a:p>
            <a:r>
              <a:rPr lang="ru-RU" dirty="0" smtClean="0"/>
              <a:t>В процессе работы следить за действиями ребенка</a:t>
            </a:r>
          </a:p>
          <a:p>
            <a:r>
              <a:rPr lang="ru-RU" dirty="0" smtClean="0"/>
              <a:t>По окончании рассмотреть работу, предложить рассказать о ней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Сказочные герои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Какие сказочные герои </a:t>
            </a:r>
          </a:p>
          <a:p>
            <a:pPr>
              <a:buNone/>
            </a:pPr>
            <a:r>
              <a:rPr lang="ru-RU" dirty="0" smtClean="0"/>
              <a:t>и</a:t>
            </a:r>
            <a:r>
              <a:rPr lang="ru-RU" dirty="0" smtClean="0"/>
              <a:t>зображены?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Чем можно угостить их?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 Какой цвет пластилина</a:t>
            </a:r>
          </a:p>
          <a:p>
            <a:pPr>
              <a:buNone/>
            </a:pPr>
            <a:r>
              <a:rPr lang="ru-RU" dirty="0" smtClean="0"/>
              <a:t>возьмем для лепки</a:t>
            </a:r>
          </a:p>
          <a:p>
            <a:pPr>
              <a:buNone/>
            </a:pPr>
            <a:r>
              <a:rPr lang="ru-RU" dirty="0" smtClean="0"/>
              <a:t>у</a:t>
            </a:r>
            <a:r>
              <a:rPr lang="ru-RU" dirty="0" smtClean="0"/>
              <a:t>гощения?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6146" name="Picture 2" descr="https://main-cdn.goods.ru/hlr-system/1665616414/100023966468b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1500174"/>
            <a:ext cx="4000496" cy="41446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Пальчиковая гимнастика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Киска ниточки мотала и клубочки продавала (пальцы сжаты в кулачок, имитация движения наматывания ниток)</a:t>
            </a:r>
          </a:p>
          <a:p>
            <a:r>
              <a:rPr lang="ru-RU" sz="2800" dirty="0" smtClean="0"/>
              <a:t>Сколько стоят? (сгибание, разгибание пальцев)</a:t>
            </a:r>
          </a:p>
          <a:p>
            <a:r>
              <a:rPr lang="ru-RU" sz="2800" dirty="0" smtClean="0"/>
              <a:t>Два рубля (показываем столько пальцев, сколько назвали)</a:t>
            </a:r>
          </a:p>
          <a:p>
            <a:r>
              <a:rPr lang="ru-RU" sz="2800" dirty="0" smtClean="0"/>
              <a:t>Покупайте у меня (движения ладошками «зовем к себе»)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00174"/>
            <a:ext cx="8686800" cy="4579951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098" name="Picture 2" descr="https://www.maam.ru/upload/blogs/detsad-367273-144275847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357166"/>
            <a:ext cx="4071966" cy="3053975"/>
          </a:xfrm>
          <a:prstGeom prst="rect">
            <a:avLst/>
          </a:prstGeom>
          <a:noFill/>
        </p:spPr>
      </p:pic>
      <p:pic>
        <p:nvPicPr>
          <p:cNvPr id="4100" name="Picture 4" descr="https://i.pinimg.com/736x/24/6b/17/246b17494399444d83fde39cfee47866--ki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071810"/>
            <a:ext cx="4572032" cy="3048021"/>
          </a:xfrm>
          <a:prstGeom prst="rect">
            <a:avLst/>
          </a:prstGeom>
          <a:noFill/>
        </p:spPr>
      </p:pic>
      <p:pic>
        <p:nvPicPr>
          <p:cNvPr id="4102" name="Picture 6" descr="https://shkolabuduschego.ru/wp-content/uploads/2017/08/griby-lepk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596" y="3750447"/>
            <a:ext cx="4143404" cy="31075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401</TotalTime>
  <Words>172</Words>
  <Application>Microsoft Office PowerPoint</Application>
  <PresentationFormat>Экран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Мкдоу «Детский сад №3 п.теплое»   Художественно- эстетическое развитие Лепка по замыслу (предложенная тематика)</vt:lpstr>
      <vt:lpstr>Цель занятия:</vt:lpstr>
      <vt:lpstr>Задачи:</vt:lpstr>
      <vt:lpstr>материалы</vt:lpstr>
      <vt:lpstr>Методика проведения</vt:lpstr>
      <vt:lpstr>Сказочные герои</vt:lpstr>
      <vt:lpstr>Пальчиковая гимнастика</vt:lpstr>
      <vt:lpstr>Слайд 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Художественно- эстетическое развитие Лепка «утка ведет утят купаться»</dc:title>
  <dc:creator>дс 3-1</dc:creator>
  <cp:lastModifiedBy>дс 3-1</cp:lastModifiedBy>
  <cp:revision>43</cp:revision>
  <dcterms:created xsi:type="dcterms:W3CDTF">2020-05-13T13:27:06Z</dcterms:created>
  <dcterms:modified xsi:type="dcterms:W3CDTF">2020-05-26T07:19:33Z</dcterms:modified>
</cp:coreProperties>
</file>