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Игры для развития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словарного запаса дошкольника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воспитатель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8367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41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825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888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53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0"/>
            <a:ext cx="7488832" cy="68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678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16824" cy="68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45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18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56"/>
            <a:ext cx="7344816" cy="68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589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28792" cy="68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922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992" y="2967335"/>
            <a:ext cx="847802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837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Игры для развития словарного запаса дошкольника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словаря дошкольников.</dc:title>
  <dc:creator>Жанна</dc:creator>
  <cp:lastModifiedBy>Буева</cp:lastModifiedBy>
  <cp:revision>2</cp:revision>
  <dcterms:created xsi:type="dcterms:W3CDTF">2020-05-24T14:57:16Z</dcterms:created>
  <dcterms:modified xsi:type="dcterms:W3CDTF">2020-05-27T12:41:10Z</dcterms:modified>
</cp:coreProperties>
</file>