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Игры для развития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словарного запаса дошкольника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6400800" cy="17526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воспитатель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младшей группы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836712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1415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712879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88253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0"/>
            <a:ext cx="748883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78539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50"/>
            <a:ext cx="7488832" cy="685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06787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7416824" cy="683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74594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0"/>
            <a:ext cx="712879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91878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5" y="22756"/>
            <a:ext cx="7344816" cy="6835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85899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0"/>
            <a:ext cx="7128792" cy="683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59223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2992" y="2967335"/>
            <a:ext cx="8478027" cy="92333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внимание!!!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18370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30</Words>
  <Application>Microsoft Office PowerPoint</Application>
  <PresentationFormat>Экран (4:3)</PresentationFormat>
  <Paragraphs>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Игры для развития словарного запаса дошкольника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Игры для развития словаря дошкольников.</dc:title>
  <dc:creator>Жанна</dc:creator>
  <cp:lastModifiedBy>Буева</cp:lastModifiedBy>
  <cp:revision>2</cp:revision>
  <dcterms:created xsi:type="dcterms:W3CDTF">2020-05-24T14:57:16Z</dcterms:created>
  <dcterms:modified xsi:type="dcterms:W3CDTF">2020-05-27T12:41:10Z</dcterms:modified>
</cp:coreProperties>
</file>