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4" r:id="rId3"/>
    <p:sldId id="297" r:id="rId4"/>
    <p:sldId id="263" r:id="rId5"/>
    <p:sldId id="264" r:id="rId6"/>
    <p:sldId id="298" r:id="rId7"/>
    <p:sldId id="299" r:id="rId8"/>
    <p:sldId id="300" r:id="rId9"/>
    <p:sldId id="30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5747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DDF6-221D-4A84-8589-6C31ABB6500E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7CE9-8798-4756-9BDB-48B667888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454500" cy="677108"/>
          </a:xfrm>
          <a:prstGeom prst="rect">
            <a:avLst/>
          </a:prstGeom>
          <a:ln w="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«Детский сад №3 п. Теплое»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57229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«ФЭМП»</a:t>
            </a:r>
          </a:p>
          <a:p>
            <a:pPr lvl="0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Математические задачи и задания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0">
                <a:solidFill>
                  <a:prstClr val="white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 воспитатель старшей группы: </a:t>
            </a: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Игнатова Алла Михайловна</a:t>
            </a:r>
          </a:p>
        </p:txBody>
      </p:sp>
      <p:pic>
        <p:nvPicPr>
          <p:cNvPr id="5" name="Picture 12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143768" y="3000372"/>
            <a:ext cx="17426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268760"/>
            <a:ext cx="784887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100" b="1" dirty="0" smtClean="0"/>
          </a:p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познавательной активности дошкольников посредством игровой деятельности</a:t>
            </a:r>
          </a:p>
          <a:p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внимание, память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учить решать математические задачи;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навык самооценки.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04248" y="4437112"/>
            <a:ext cx="2097206" cy="20972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24744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в стихах: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.Шесть веселых медвежат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 грибами в лес спешат,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Но один из них устал,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 товарищей отстал.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 теперь ответ найди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Сколько мишек впереди?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927" r="2128" b="10731"/>
          <a:stretch/>
        </p:blipFill>
        <p:spPr>
          <a:xfrm>
            <a:off x="323528" y="5124389"/>
            <a:ext cx="4416491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349" t="6204" r="-1"/>
          <a:stretch/>
        </p:blipFill>
        <p:spPr>
          <a:xfrm>
            <a:off x="6428335" y="3426988"/>
            <a:ext cx="1276411" cy="12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748" y="1836822"/>
            <a:ext cx="1280271" cy="1261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165007"/>
            <a:ext cx="1280271" cy="12619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901" y="4749170"/>
            <a:ext cx="1280271" cy="12619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44" y="3501008"/>
            <a:ext cx="1280271" cy="12619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4985379"/>
            <a:ext cx="1280271" cy="12619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26876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Ёжика.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задумал ёж друзей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на юбилей.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 двух медвежат,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бельчат и двух зайчат.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Посчитай-ка, поскорей,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 ежа гостей?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02" y="1556792"/>
            <a:ext cx="4149740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732" r="3037"/>
          <a:stretch/>
        </p:blipFill>
        <p:spPr>
          <a:xfrm>
            <a:off x="4327957" y="5305693"/>
            <a:ext cx="4032448" cy="8596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3467569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Внимание!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-Посмотри, запомни и перечисли все картинки по памяти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86082"/>
            <a:ext cx="5929354" cy="38152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6864" cy="51125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Звериная зарядка».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присядка, два – прыжок.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заячья зарядка.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лисята как проснуться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кулачками потереть глаза)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потянуться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потянуться)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зевнуть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зевнуть, прикрывая рот ладошкой)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хвостиком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вильнуть                (движение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бедрами в стороны)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волчата спинку выгнуть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прогнуться в спине вперед)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легонечко подпрыгнуть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прыжок вверх)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мишка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косолапый                    (руки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полусогнуты в локтях,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ладошки    соединены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пояса)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расставив лапы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на ширине плеч)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одну, то обе вместе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переступание с ноги на ногу)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топчется на месте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раскачивание туловища в стороны)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зарядки мало – начинает все сначала.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186808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Умный слоненок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Папа-слон слону-сынишке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 четыре книжки.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слонёнок прочитал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 своим раздал.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 дал он бегемоту,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морскому кашалоту.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книг осталось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слоненка?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119" r="13061" b="-2058"/>
          <a:stretch/>
        </p:blipFill>
        <p:spPr>
          <a:xfrm>
            <a:off x="4572000" y="1340768"/>
            <a:ext cx="3528392" cy="5014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847783"/>
            <a:ext cx="1459534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75" y="5287943"/>
            <a:ext cx="40298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6912768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отличие 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 их.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1"/>
            <a:ext cx="7344816" cy="49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22" y="1196752"/>
            <a:ext cx="7324854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по образцу палочками такие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фигуры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5"/>
            <a:ext cx="6840760" cy="46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136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Физминутка «Звериная зарядка». Раз – присядка, два – прыжок. Это заячья зарядка. А лисята как проснуться                 (кулачками потереть глаза) Любят долго потянуться                  (потянуться) Обязательно зевнуть                        (зевнуть, прикрывая рот ладошкой) Ну и хвостиком вильнуть                (движение бедрами в стороны) А волчата спинку выгнуть               (прогнуться в спине вперед) И легонечко подпрыгнуть                (легкий прыжок вверх) Ну, а мишка косолапый                    (руки полусогнуты в локтях,  ладошки    соединены ниже пояса) Широко расставив лапы                 (ноги на ширине плеч) То одну, то обе вместе                     (переступание с ноги на ногу) Долго топчется на месте                 (раскачивание туловища в стороны) А кому зарядки мало – начинает все сначала.</vt:lpstr>
      <vt:lpstr>4. Умный слоненок Папа-слон слону-сынишке Подарил четыре книжки. Их слонёнок прочитал И друзьям своим раздал. Книгу дал он бегемоту, Две морскому кашалоту. Сколько книг осталось  У слоненка? </vt:lpstr>
      <vt:lpstr>5. Найди отличие и перечисли их. </vt:lpstr>
      <vt:lpstr>6. Выложи по образцу палочками такие же фигуры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213</cp:revision>
  <dcterms:created xsi:type="dcterms:W3CDTF">2014-07-23T13:48:54Z</dcterms:created>
  <dcterms:modified xsi:type="dcterms:W3CDTF">2020-05-26T22:37:51Z</dcterms:modified>
</cp:coreProperties>
</file>