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1" r:id="rId5"/>
    <p:sldId id="260" r:id="rId6"/>
    <p:sldId id="265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CC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9D53-90F3-4640-A906-1352988FCEA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C8F-E314-4198-8496-AB90B63F7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354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9D53-90F3-4640-A906-1352988FCEA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C8F-E314-4198-8496-AB90B63F7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70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9D53-90F3-4640-A906-1352988FCEA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C8F-E314-4198-8496-AB90B63F7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062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9D53-90F3-4640-A906-1352988FCEA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C8F-E314-4198-8496-AB90B63F73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94307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9D53-90F3-4640-A906-1352988FCEA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C8F-E314-4198-8496-AB90B63F7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5071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9D53-90F3-4640-A906-1352988FCEA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C8F-E314-4198-8496-AB90B63F7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3692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9D53-90F3-4640-A906-1352988FCEA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C8F-E314-4198-8496-AB90B63F7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4540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9D53-90F3-4640-A906-1352988FCEA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C8F-E314-4198-8496-AB90B63F7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06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9D53-90F3-4640-A906-1352988FCEA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C8F-E314-4198-8496-AB90B63F7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442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9D53-90F3-4640-A906-1352988FCEA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C8F-E314-4198-8496-AB90B63F7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047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9D53-90F3-4640-A906-1352988FCEA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C8F-E314-4198-8496-AB90B63F7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913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9D53-90F3-4640-A906-1352988FCEA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C8F-E314-4198-8496-AB90B63F7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26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9D53-90F3-4640-A906-1352988FCEA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C8F-E314-4198-8496-AB90B63F7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937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9D53-90F3-4640-A906-1352988FCEA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C8F-E314-4198-8496-AB90B63F7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733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9D53-90F3-4640-A906-1352988FCEA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C8F-E314-4198-8496-AB90B63F7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953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9D53-90F3-4640-A906-1352988FCEA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C8F-E314-4198-8496-AB90B63F7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876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9D53-90F3-4640-A906-1352988FCEA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C8F-E314-4198-8496-AB90B63F7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816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989D53-90F3-4640-A906-1352988FCEA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6FE7C8F-E314-4198-8496-AB90B63F7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096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66915" y="116632"/>
            <a:ext cx="6516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Муниципальное казённое дошкольное</a:t>
            </a:r>
          </a:p>
          <a:p>
            <a:pPr algn="ctr"/>
            <a:r>
              <a:rPr lang="ru-RU" b="1" dirty="0">
                <a:latin typeface="Georgia" pitchFamily="18" charset="0"/>
              </a:rPr>
              <a:t>образовательное учреждение</a:t>
            </a:r>
          </a:p>
          <a:p>
            <a:pPr algn="ctr"/>
            <a:r>
              <a:rPr lang="ru-RU" b="1" dirty="0">
                <a:latin typeface="Georgia" pitchFamily="18" charset="0"/>
              </a:rPr>
              <a:t>«Детский сад №3 п. Теплое»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6182" y="4071942"/>
            <a:ext cx="4659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Подготовил в</a:t>
            </a:r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оспитатель</a:t>
            </a:r>
            <a:endParaRPr lang="ru-RU" sz="1600" b="1" i="1" dirty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п</a:t>
            </a:r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ервой младшей группы</a:t>
            </a:r>
            <a:endParaRPr lang="ru-RU" sz="1600" b="1" i="1" dirty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r>
              <a:rPr lang="ru-RU" sz="1600" b="1" i="1" dirty="0" err="1">
                <a:solidFill>
                  <a:srgbClr val="002060"/>
                </a:solidFill>
                <a:latin typeface="Georgia" pitchFamily="18" charset="0"/>
              </a:rPr>
              <a:t>Лесникова</a:t>
            </a:r>
            <a:r>
              <a:rPr lang="ru-RU" sz="1600" b="1" i="1" dirty="0">
                <a:solidFill>
                  <a:srgbClr val="002060"/>
                </a:solidFill>
                <a:latin typeface="Georgia" pitchFamily="18" charset="0"/>
              </a:rPr>
              <a:t> С.В.</a:t>
            </a:r>
          </a:p>
        </p:txBody>
      </p:sp>
      <p:pic>
        <p:nvPicPr>
          <p:cNvPr id="10" name="neposedy_-_na_krugloy_planete_(zaycev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94940" y="5949280"/>
            <a:ext cx="323234" cy="3232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087" y="3834719"/>
            <a:ext cx="2196118" cy="262484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4940" y="1412776"/>
            <a:ext cx="8181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itchFamily="34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itchFamily="34" charset="0"/>
              </a:rPr>
              <a:t>Развитие мелкой моторики у детей раннего возраста через различные виды деятельности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itchFamily="34" charset="0"/>
              </a:rPr>
              <a:t>».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itchFamily="34" charset="0"/>
              </a:rPr>
              <a:t>Первая младшая группа.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57974" y="3059115"/>
            <a:ext cx="4511431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854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Цель занятия: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1" y="1230497"/>
            <a:ext cx="878497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детей собирать бусины на нитку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Задачи: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сортировать разные по цвету 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размеру бусины;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захватывать мелкие предметы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двумя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пальцами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 эстетический вкус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ловкость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пальцев и кистей рук.</a:t>
            </a:r>
          </a:p>
          <a:p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789040"/>
            <a:ext cx="5508104" cy="2454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9825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3686" y="214290"/>
            <a:ext cx="5094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Материалы и оборудование:</a:t>
            </a:r>
            <a:endParaRPr lang="ru-RU" sz="36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285860"/>
            <a:ext cx="57632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усины деревянные цветные;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шнуровка;</a:t>
            </a:r>
          </a:p>
          <a:p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772816"/>
            <a:ext cx="4365104" cy="4365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506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324" y="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Беседа с детьми</a:t>
            </a:r>
            <a:endParaRPr lang="ru-RU" sz="36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426" y="764704"/>
            <a:ext cx="88788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вы когда-нибудь видели бусы? </a:t>
            </a:r>
          </a:p>
          <a:p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Да!</a:t>
            </a:r>
          </a:p>
          <a:p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где вы видели бусы?</a:t>
            </a:r>
          </a:p>
          <a:p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моей мамы (бабушки) есть бусы.</a:t>
            </a:r>
          </a:p>
          <a:p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Кто-нибудь знает что-такое бусы?</a:t>
            </a:r>
          </a:p>
          <a:p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такие красивые украшения. Их надевают на шею. Их носят на праздник.</a:t>
            </a:r>
          </a:p>
          <a:p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 А из чего делают бусы?</a:t>
            </a:r>
          </a:p>
          <a:p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бусинок, блестящих камешков.</a:t>
            </a:r>
          </a:p>
          <a:p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Правильно. А еще они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зерна, камней,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ракушек и даже стекла. Сегодня мы с вами будем делать бусы деревянные.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764704"/>
            <a:ext cx="1512168" cy="11341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t="31241" r="2717" b="15783"/>
          <a:stretch/>
        </p:blipFill>
        <p:spPr>
          <a:xfrm>
            <a:off x="2627784" y="4075109"/>
            <a:ext cx="5157192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4073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214290"/>
            <a:ext cx="3025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Начало работы:</a:t>
            </a:r>
            <a:endParaRPr lang="ru-RU" sz="36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1" y="1052737"/>
            <a:ext cx="7425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-Нанизывание и закрепление первой бусинки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-Дети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 придумали какие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бусы будут делать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64962" t="24800" r="4328" b="46666"/>
          <a:stretch/>
        </p:blipFill>
        <p:spPr>
          <a:xfrm>
            <a:off x="1059849" y="2132856"/>
            <a:ext cx="4608512" cy="32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130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14290"/>
            <a:ext cx="6922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  <a:latin typeface="Monotype Corsiva" pitchFamily="66" charset="0"/>
              </a:rPr>
              <a:t>Пальчиковая гимнастика</a:t>
            </a:r>
            <a:endParaRPr lang="ru-RU" sz="54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1556792"/>
            <a:ext cx="76769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«Рубим дрова»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печку растопить, (Складываем пальцы в замок)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дров нам нарубить.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Рубим, рубим мы дровишки – (Имитируем действия дровосека)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тепло будет детишкам.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25194" t="23685" r="2628" b="3079"/>
          <a:stretch/>
        </p:blipFill>
        <p:spPr>
          <a:xfrm>
            <a:off x="4587211" y="3193367"/>
            <a:ext cx="3406415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150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3211" y="142852"/>
            <a:ext cx="4435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Что может получиться</a:t>
            </a:r>
            <a:endParaRPr lang="ru-RU" sz="36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r="861" b="8614"/>
          <a:stretch/>
        </p:blipFill>
        <p:spPr>
          <a:xfrm>
            <a:off x="395536" y="789183"/>
            <a:ext cx="4190949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556792"/>
            <a:ext cx="3163069" cy="26043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368287"/>
            <a:ext cx="3235276" cy="2614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807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316</TotalTime>
  <Words>257</Words>
  <Application>Microsoft Office PowerPoint</Application>
  <PresentationFormat>Экран (4:3)</PresentationFormat>
  <Paragraphs>41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Капля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sultan</dc:creator>
  <cp:lastModifiedBy>Буева</cp:lastModifiedBy>
  <cp:revision>34</cp:revision>
  <dcterms:created xsi:type="dcterms:W3CDTF">2013-05-11T12:30:05Z</dcterms:created>
  <dcterms:modified xsi:type="dcterms:W3CDTF">2020-05-28T12:20:20Z</dcterms:modified>
</cp:coreProperties>
</file>