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6" r:id="rId4"/>
    <p:sldId id="258" r:id="rId5"/>
    <p:sldId id="264" r:id="rId6"/>
    <p:sldId id="259" r:id="rId7"/>
    <p:sldId id="260" r:id="rId8"/>
    <p:sldId id="263" r:id="rId9"/>
    <p:sldId id="261" r:id="rId10"/>
    <p:sldId id="265" r:id="rId11"/>
    <p:sldId id="262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66AC9-B17E-4BEE-90C6-88042674BC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F0D72-BC6C-4916-8AC1-C2E4B819E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741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0D72-BC6C-4916-8AC1-C2E4B819E4C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67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/>
        </p:nvSpPr>
        <p:spPr>
          <a:xfrm>
            <a:off x="0" y="0"/>
            <a:ext cx="9144000" cy="6858000"/>
          </a:xfrm>
          <a:prstGeom prst="flowChartDocumen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04800"/>
            <a:ext cx="2590800" cy="211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«Детский сад №3 п.Теплое»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357430"/>
            <a:ext cx="8001056" cy="400052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в стихах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одготовительной к школе группы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Безбородова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Пять синиц на ветку сели,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К ним две галки прилетели.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Сосчитайте быстро, детки,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Сколько птиц сидит на ветке?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572008"/>
            <a:ext cx="195293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Вот  девять маленьких ребят,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Они на двух скамьях сидят.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Семь ребятишек на одной,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А сколько деток на другой?</a:t>
            </a:r>
            <a:endParaRPr lang="ru-RU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359356"/>
            <a:ext cx="3143240" cy="249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Купила школа для детей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Три белых, шесть цветных мячей.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Так сколько же всего мячей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Купила школа для детей?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786322"/>
            <a:ext cx="2214578" cy="184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7929594" cy="4405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500306"/>
            <a:ext cx="3946190" cy="128588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Молодцы!</a:t>
            </a:r>
            <a:endParaRPr lang="ru-RU" sz="3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43182"/>
            <a:ext cx="8229600" cy="2500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Формирование вычислительных навыков у детей.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Закреплять умение решать задачи на сложение и вычитание.                Учить понимать поставленную задачу и решать её совместно и самостоятельно. Воспитывать дружеские взаимопонимания.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285992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Задачи в стихах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00438"/>
            <a:ext cx="6400800" cy="17526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Решай задачи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вместе с любимыми героями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4716182"/>
            <a:ext cx="1768550" cy="178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4608" y="2786058"/>
            <a:ext cx="1379392" cy="145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786322"/>
            <a:ext cx="1734515" cy="171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1200" y="4929198"/>
            <a:ext cx="1463126" cy="169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786322"/>
            <a:ext cx="1287773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28604"/>
            <a:ext cx="2318315" cy="184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643446"/>
            <a:ext cx="1428728" cy="183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642918"/>
            <a:ext cx="146469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1810"/>
            <a:ext cx="1613658" cy="13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Три ромашки-желтоглазки,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Два весёлых василька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Подарили маме дети.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Сколько же цветов в букете?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4743450"/>
            <a:ext cx="2095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Кто там в роще «тук-тук-тук»?</a:t>
            </a:r>
            <a:br>
              <a:rPr lang="ru-RU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Это дятел поднял стук.</a:t>
            </a:r>
            <a:br>
              <a:rPr lang="ru-RU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И ещё двух слышу я.</a:t>
            </a:r>
            <a:br>
              <a:rPr lang="ru-RU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Сколько дятлов здесь, друзья?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635199"/>
            <a:ext cx="1541142" cy="222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78684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Картошки много накопали,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Здесь 3 мешка, там целых 5.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Так сколько же мешков собрали?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Кто мне поможет сосчитать?</a:t>
            </a:r>
            <a:endParaRPr lang="ru-RU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726216"/>
            <a:ext cx="1638320" cy="189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Постирала мама с дочкой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Десять носовых платочков.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Четыре подсохло – гладить их.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Сколько штук ещё сырых?</a:t>
            </a:r>
            <a:endParaRPr lang="ru-RU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429132"/>
            <a:ext cx="1714480" cy="220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928934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На тарелочке семь слив,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Вид их очень уж красив.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Съел четыре сливы Павел.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Сколько мальчик слив оставил?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70593"/>
            <a:ext cx="2062150" cy="204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42910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 шкафу на полочке 6 книг.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Я прочитала две из них.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А сколько книг ещё читать?</a:t>
            </a:r>
            <a:b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Вы это можете сказать?</a:t>
            </a:r>
            <a:endParaRPr lang="ru-RU" b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472792"/>
            <a:ext cx="1876411" cy="197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дачи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Задачи</Template>
  <TotalTime>189</TotalTime>
  <Words>84</Words>
  <Application>Microsoft Office PowerPoint</Application>
  <PresentationFormat>Экран (4:3)</PresentationFormat>
  <Paragraphs>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Задачи</vt:lpstr>
      <vt:lpstr>МКДОУ «Детский сад №3 п.Теплое»</vt:lpstr>
      <vt:lpstr>Цель: Формирование вычислительных навыков у детей.     Задачи: Закреплять умение решать задачи на сложение и вычитание.                Учить понимать поставленную задачу и решать её совместно и самостоятельно. Воспитывать дружеские взаимопонимания.   </vt:lpstr>
      <vt:lpstr>Задачи в стихах</vt:lpstr>
      <vt:lpstr>Три ромашки-желтоглазки, Два весёлых василька Подарили маме дети. Сколько же цветов в букете?</vt:lpstr>
      <vt:lpstr>Кто там в роще «тук-тук-тук»? Это дятел поднял стук. И ещё двух слышу я. Сколько дятлов здесь, друзья?</vt:lpstr>
      <vt:lpstr>Картошки много накопали, Здесь 3 мешка, там целых 5. Так сколько же мешков собрали? Кто мне поможет сосчитать?</vt:lpstr>
      <vt:lpstr>Постирала мама с дочкой Десять носовых платочков. Четыре подсохло – гладить их. Сколько штук ещё сырых?</vt:lpstr>
      <vt:lpstr>На тарелочке семь слив, Вид их очень уж красив. Съел четыре сливы Павел. Сколько мальчик слив оставил?</vt:lpstr>
      <vt:lpstr>В шкафу на полочке 6 книг. Я прочитала две из них. А сколько книг ещё читать? Вы это можете сказать?</vt:lpstr>
      <vt:lpstr>Пять синиц на ветку сели, К ним две галки прилетели. Сосчитайте быстро, детки, Сколько птиц сидит на ветке?</vt:lpstr>
      <vt:lpstr>Вот  девять маленьких ребят, Они на двух скамьях сидят. Семь ребятишек на одной, А сколько деток на другой?</vt:lpstr>
      <vt:lpstr>Купила школа для детей Три белых, шесть цветных мячей. Так сколько же всего мячей Купила школа для детей?</vt:lpstr>
      <vt:lpstr>Молодцы!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</dc:title>
  <dc:creator>UserXP</dc:creator>
  <cp:lastModifiedBy>Буева</cp:lastModifiedBy>
  <cp:revision>27</cp:revision>
  <dcterms:created xsi:type="dcterms:W3CDTF">2013-03-13T14:20:59Z</dcterms:created>
  <dcterms:modified xsi:type="dcterms:W3CDTF">2020-05-28T12:07:24Z</dcterms:modified>
</cp:coreProperties>
</file>