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7" r:id="rId6"/>
    <p:sldId id="27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0"/>
  </p:normalViewPr>
  <p:slideViewPr>
    <p:cSldViewPr>
      <p:cViewPr varScale="1">
        <p:scale>
          <a:sx n="83" d="100"/>
          <a:sy n="83" d="100"/>
        </p:scale>
        <p:origin x="-159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B980-C2F3-4AB2-834C-831A7A185C98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C9E7-4B0D-4755-BC30-043CC8DC1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B980-C2F3-4AB2-834C-831A7A185C98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C9E7-4B0D-4755-BC30-043CC8DC1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B980-C2F3-4AB2-834C-831A7A185C98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C9E7-4B0D-4755-BC30-043CC8DC1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B980-C2F3-4AB2-834C-831A7A185C98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C9E7-4B0D-4755-BC30-043CC8DC1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B980-C2F3-4AB2-834C-831A7A185C98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C9E7-4B0D-4755-BC30-043CC8DC1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B980-C2F3-4AB2-834C-831A7A185C98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C9E7-4B0D-4755-BC30-043CC8DC1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B980-C2F3-4AB2-834C-831A7A185C98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C9E7-4B0D-4755-BC30-043CC8DC1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B980-C2F3-4AB2-834C-831A7A185C98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C9E7-4B0D-4755-BC30-043CC8DC1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B980-C2F3-4AB2-834C-831A7A185C98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C9E7-4B0D-4755-BC30-043CC8DC1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B980-C2F3-4AB2-834C-831A7A185C98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C9E7-4B0D-4755-BC30-043CC8DC1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B980-C2F3-4AB2-834C-831A7A185C98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C9E7-4B0D-4755-BC30-043CC8DC1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80B980-C2F3-4AB2-834C-831A7A185C98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5C9E7-4B0D-4755-BC30-043CC8DC1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дс 3-1\Desktop\По дороге в сказку\Курочка Ряба\21966w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21285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3314722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2"/>
                </a:solidFill>
                <a:latin typeface="Impact" pitchFamily="34" charset="0"/>
              </a:rPr>
              <a:t>Муниципальное Казенное Образовательное Учреждение</a:t>
            </a:r>
            <a:br>
              <a:rPr lang="ru-RU" sz="1800" dirty="0" smtClean="0">
                <a:solidFill>
                  <a:schemeClr val="tx2"/>
                </a:solidFill>
                <a:latin typeface="Impact" pitchFamily="34" charset="0"/>
              </a:rPr>
            </a:br>
            <a:r>
              <a:rPr lang="ru-RU" sz="1800" dirty="0" smtClean="0">
                <a:solidFill>
                  <a:schemeClr val="tx2"/>
                </a:solidFill>
                <a:latin typeface="Impact" pitchFamily="34" charset="0"/>
              </a:rPr>
              <a:t>«Детский сад №3 п. Теплое»</a:t>
            </a:r>
            <a:br>
              <a:rPr lang="ru-RU" sz="1800" dirty="0" smtClean="0">
                <a:solidFill>
                  <a:schemeClr val="tx2"/>
                </a:solidFill>
                <a:latin typeface="Impact" pitchFamily="34" charset="0"/>
              </a:rPr>
            </a:br>
            <a:r>
              <a:rPr lang="ru-RU" sz="1800" dirty="0">
                <a:solidFill>
                  <a:schemeClr val="tx2"/>
                </a:solidFill>
                <a:latin typeface="Impact" pitchFamily="34" charset="0"/>
              </a:rPr>
              <a:t/>
            </a:r>
            <a:br>
              <a:rPr lang="ru-RU" sz="1800" dirty="0">
                <a:solidFill>
                  <a:schemeClr val="tx2"/>
                </a:solidFill>
                <a:latin typeface="Impact" pitchFamily="34" charset="0"/>
              </a:rPr>
            </a:br>
            <a:r>
              <a:rPr lang="ru-RU" sz="1800" dirty="0" smtClean="0">
                <a:solidFill>
                  <a:schemeClr val="tx2"/>
                </a:solidFill>
                <a:latin typeface="Impact" pitchFamily="34" charset="0"/>
              </a:rPr>
              <a:t/>
            </a:r>
            <a:br>
              <a:rPr lang="ru-RU" sz="1800" dirty="0" smtClean="0">
                <a:solidFill>
                  <a:schemeClr val="tx2"/>
                </a:solidFill>
                <a:latin typeface="Impact" pitchFamily="34" charset="0"/>
              </a:rPr>
            </a:br>
            <a:r>
              <a:rPr lang="ru-RU" sz="1800" dirty="0">
                <a:solidFill>
                  <a:schemeClr val="tx2"/>
                </a:solidFill>
                <a:latin typeface="Impact" pitchFamily="34" charset="0"/>
              </a:rPr>
              <a:t/>
            </a:r>
            <a:br>
              <a:rPr lang="ru-RU" sz="1800" dirty="0">
                <a:solidFill>
                  <a:schemeClr val="tx2"/>
                </a:solidFill>
                <a:latin typeface="Impact" pitchFamily="34" charset="0"/>
              </a:rPr>
            </a:br>
            <a:r>
              <a:rPr lang="ru-RU" dirty="0" smtClean="0">
                <a:solidFill>
                  <a:schemeClr val="tx2"/>
                </a:solidFill>
                <a:latin typeface="Impact" pitchFamily="34" charset="0"/>
              </a:rPr>
              <a:t>Развитие быстроты у детей дошкольного возраста</a:t>
            </a:r>
            <a:endParaRPr lang="ru-RU" sz="1800" dirty="0">
              <a:solidFill>
                <a:schemeClr val="tx2"/>
              </a:solidFill>
              <a:latin typeface="Impact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800" dirty="0" smtClean="0">
                <a:solidFill>
                  <a:schemeClr val="tx2"/>
                </a:solidFill>
              </a:rPr>
              <a:t>Подготовил:</a:t>
            </a:r>
          </a:p>
          <a:p>
            <a:pPr algn="r"/>
            <a:r>
              <a:rPr lang="ru-RU" sz="2800" dirty="0">
                <a:solidFill>
                  <a:schemeClr val="tx2"/>
                </a:solidFill>
              </a:rPr>
              <a:t>и</a:t>
            </a:r>
            <a:r>
              <a:rPr lang="ru-RU" sz="2800" dirty="0" smtClean="0">
                <a:solidFill>
                  <a:schemeClr val="tx2"/>
                </a:solidFill>
              </a:rPr>
              <a:t>нструктор по ФК</a:t>
            </a:r>
          </a:p>
          <a:p>
            <a:pPr algn="r"/>
            <a:r>
              <a:rPr lang="ru-RU" sz="2800" dirty="0" smtClean="0">
                <a:solidFill>
                  <a:schemeClr val="tx2"/>
                </a:solidFill>
              </a:rPr>
              <a:t>Евстратова О. С.</a:t>
            </a:r>
            <a:endParaRPr lang="ru-RU" sz="28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дс 3-1\Desktop\По дороге в сказку\Курочка Ряба\21966w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21285" cy="6858001"/>
          </a:xfrm>
          <a:prstGeom prst="rect">
            <a:avLst/>
          </a:prstGeom>
          <a:noFill/>
        </p:spPr>
      </p:pic>
      <p:pic>
        <p:nvPicPr>
          <p:cNvPr id="29698" name="Picture 2" descr="https://nsportal.ru/sites/default/files/2017/02/11/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357166"/>
            <a:ext cx="5810259" cy="59293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дс 3-1\Desktop\По дороге в сказку\Курочка Ряба\21966w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21285" cy="6858001"/>
          </a:xfrm>
          <a:prstGeom prst="rect">
            <a:avLst/>
          </a:prstGeom>
          <a:noFill/>
        </p:spPr>
      </p:pic>
      <p:pic>
        <p:nvPicPr>
          <p:cNvPr id="30722" name="Picture 2" descr="https://nsportal.ru/sites/default/files/2017/02/11/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357166"/>
            <a:ext cx="5976947" cy="60722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дс 3-1\Desktop\По дороге в сказку\Курочка Ряба\21966w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21285" cy="6858001"/>
          </a:xfrm>
          <a:prstGeom prst="rect">
            <a:avLst/>
          </a:prstGeom>
          <a:noFill/>
        </p:spPr>
      </p:pic>
      <p:pic>
        <p:nvPicPr>
          <p:cNvPr id="31746" name="Picture 2" descr="https://nsportal.ru/sites/default/files/2017/02/11/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214290"/>
            <a:ext cx="5500726" cy="61756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дс 3-1\Desktop\По дороге в сказку\Курочка Ряба\21966w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5080"/>
          </a:xfrm>
          <a:prstGeom prst="rect">
            <a:avLst/>
          </a:prstGeom>
          <a:noFill/>
        </p:spPr>
      </p:pic>
      <p:pic>
        <p:nvPicPr>
          <p:cNvPr id="32770" name="Picture 2" descr="https://nsportal.ru/sites/default/files/2017/02/11/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357166"/>
            <a:ext cx="6000760" cy="60007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дс 3-1\Desktop\По дороге в сказку\Курочка Ряба\21966w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21285" cy="6858001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       При развитии быстроты движений у детей предпочтение следует отдавать естественным формам движений и нестереотипным способам их выполнения. Стандартное повторение упражнений с максимально возможной скоростью может уже в детском возрасте привести к образованию скоростного барьера.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с 3-1\Desktop\По дороге в сказку\Курочка Ряба\21966w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21285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400" dirty="0" smtClean="0"/>
              <a:t>      </a:t>
            </a:r>
            <a:endParaRPr lang="ru-RU" sz="24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pPr algn="ctr">
              <a:buNone/>
            </a:pPr>
            <a:r>
              <a:rPr lang="ru-RU" sz="2400" dirty="0" smtClean="0"/>
              <a:t>        Развитие физических качеств эта одна из важных сторон физического воспитания дошкольников. Среди физических качеств особое место занимает быстрота.   </a:t>
            </a:r>
          </a:p>
          <a:p>
            <a:pPr algn="ctr">
              <a:buNone/>
            </a:pPr>
            <a:r>
              <a:rPr lang="ru-RU" sz="2400" dirty="0" smtClean="0"/>
              <a:t>        Быстрота характеризуется, как способность человека осуществлять     движение с определенной скоростью или способность осуществлять двигательные действия в               минимальный для данных условий отрезок времени.</a:t>
            </a:r>
          </a:p>
          <a:p>
            <a:pPr algn="just">
              <a:buNone/>
            </a:pPr>
            <a:endParaRPr lang="ru-RU" dirty="0"/>
          </a:p>
        </p:txBody>
      </p:sp>
      <p:pic>
        <p:nvPicPr>
          <p:cNvPr id="7" name="Picture 2" descr="http://dou-borovichok.ru/wp-content/uploads/2015/10/fizicheskaya-kultura-vospitaniya-reben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3286124"/>
            <a:ext cx="4554778" cy="32861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дс 3-1\Desktop\По дороге в сказку\Курочка Ряба\21966w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21285" cy="6858001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      </a:t>
            </a:r>
            <a:endParaRPr lang="ru-RU" sz="2400" b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       Способность к быстроте необходима для формирования и совершенствования бега, различных видов прыжков и метаний в подвижных играх, а также для успешного освоения спортивных упражнений.</a:t>
            </a:r>
            <a:endParaRPr lang="ru-RU" dirty="0"/>
          </a:p>
        </p:txBody>
      </p:sp>
      <p:pic>
        <p:nvPicPr>
          <p:cNvPr id="12294" name="Picture 6" descr="https://thumbs.dreamstime.com/b/%D1%81%D0%BA%D0%B0%D1%87%D0%BA%D0%B0-%D0%BC%D0%B8%D0%BB%D0%BE%D0%B9-%D1%82%D0%B0%D0%BD%D1%86%D1%83%D0%BB%D1%8C%D0%BA%D0%B8-%D1%81%D1%87%D0%B0%D1%81%D1%82%D0%BB%D0%B8%D0%B2%D0%B0%D1%8F-%D1%8F%D0%B3%D0%BD%D0%B8%D1%82%D1%81%D1%8F-%D0%B2%D0%B5%D0%BA%D1%82%D0%BE%D1%80-%D0%B8%D0%B3%D1%80%D1%8B-214443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3571876"/>
            <a:ext cx="5787378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с 3-1\Desktop\По дороге в сказку\Курочка Ряба\21966w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21285" cy="6858001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endParaRPr lang="ru-RU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800" dirty="0" smtClean="0"/>
              <a:t>     Быстрота определяется:</a:t>
            </a:r>
          </a:p>
          <a:p>
            <a:pPr algn="just">
              <a:buNone/>
            </a:pPr>
            <a:r>
              <a:rPr lang="ru-RU" sz="2800" i="1" dirty="0" smtClean="0"/>
              <a:t>  - по количеству движений за установленное время незагруженной конечностью или туловищем в границах определенной амплитуды;</a:t>
            </a:r>
          </a:p>
          <a:p>
            <a:pPr algn="just">
              <a:buNone/>
            </a:pPr>
            <a:r>
              <a:rPr lang="ru-RU" sz="2800" i="1" dirty="0" smtClean="0"/>
              <a:t>  - по времени преодоления установленного расстояния (например, бег на 20, 30 м);</a:t>
            </a:r>
          </a:p>
          <a:p>
            <a:pPr algn="ctr">
              <a:buNone/>
            </a:pPr>
            <a:r>
              <a:rPr lang="ru-RU" sz="2800" i="1" dirty="0" smtClean="0"/>
              <a:t>  - по скорости выполнения однократного      </a:t>
            </a:r>
            <a:r>
              <a:rPr lang="ru-RU" sz="2800" i="1" dirty="0" smtClean="0"/>
              <a:t>             движения </a:t>
            </a:r>
            <a:r>
              <a:rPr lang="ru-RU" sz="2800" i="1" dirty="0" smtClean="0"/>
              <a:t>в сложном </a:t>
            </a:r>
            <a:r>
              <a:rPr lang="ru-RU" sz="2800" i="1" dirty="0" smtClean="0"/>
              <a:t>действии,</a:t>
            </a:r>
          </a:p>
          <a:p>
            <a:pPr algn="ctr">
              <a:buNone/>
            </a:pPr>
            <a:r>
              <a:rPr lang="ru-RU" sz="2800" i="1" dirty="0" smtClean="0"/>
              <a:t> </a:t>
            </a:r>
            <a:r>
              <a:rPr lang="ru-RU" sz="2800" i="1" dirty="0" smtClean="0"/>
              <a:t>                            </a:t>
            </a:r>
            <a:r>
              <a:rPr lang="ru-RU" sz="2800" i="1" dirty="0" smtClean="0"/>
              <a:t>например </a:t>
            </a:r>
            <a:r>
              <a:rPr lang="ru-RU" sz="2800" i="1" dirty="0" smtClean="0"/>
              <a:t>отталкивания в прыжках.</a:t>
            </a:r>
            <a:endParaRPr lang="ru-RU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с 3-1\Desktop\По дороге в сказку\Курочка Ряба\21966w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21285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https://nsportal.ru/sites/default/files/2017/02/11/1_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214290"/>
            <a:ext cx="6429420" cy="63148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с 3-1\Desktop\По дороге в сказку\Курочка Ряба\21966w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21285" cy="685800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dirty="0"/>
          </a:p>
        </p:txBody>
      </p:sp>
      <p:pic>
        <p:nvPicPr>
          <p:cNvPr id="6" name="Picture 2" descr="https://nsportal.ru/sites/default/files/2017/02/11/2_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214290"/>
            <a:ext cx="6058838" cy="61436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дс 3-1\Desktop\По дороге в сказку\Курочка Ряба\21966w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21285" cy="6858001"/>
          </a:xfrm>
          <a:prstGeom prst="rect">
            <a:avLst/>
          </a:prstGeom>
          <a:noFill/>
        </p:spPr>
      </p:pic>
      <p:pic>
        <p:nvPicPr>
          <p:cNvPr id="26626" name="Picture 2" descr="https://nsportal.ru/sites/default/files/2017/02/11/3_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357166"/>
            <a:ext cx="6286512" cy="6286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дс 3-1\Desktop\По дороге в сказку\Курочка Ряба\21966w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21285" cy="6858001"/>
          </a:xfrm>
          <a:prstGeom prst="rect">
            <a:avLst/>
          </a:prstGeom>
          <a:noFill/>
        </p:spPr>
      </p:pic>
      <p:pic>
        <p:nvPicPr>
          <p:cNvPr id="27650" name="Picture 2" descr="https://nsportal.ru/sites/default/files/2017/02/11/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428604"/>
            <a:ext cx="5715008" cy="57864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дс 3-1\Desktop\По дороге в сказку\Курочка Ряба\21966w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21285" cy="6858001"/>
          </a:xfrm>
          <a:prstGeom prst="rect">
            <a:avLst/>
          </a:prstGeom>
          <a:noFill/>
        </p:spPr>
      </p:pic>
      <p:pic>
        <p:nvPicPr>
          <p:cNvPr id="28674" name="Picture 2" descr="https://nsportal.ru/sites/default/files/2017/02/11/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81269" y="357166"/>
            <a:ext cx="6000792" cy="60722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</TotalTime>
  <Words>183</Words>
  <Application>Microsoft Office PowerPoint</Application>
  <PresentationFormat>Экран (4:3)</PresentationFormat>
  <Paragraphs>17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Муниципальное Казенное Образовательное Учреждение «Детский сад №3 п. Теплое»    Развитие быстроты у детей дошкольного возраста</vt:lpstr>
      <vt:lpstr>      </vt:lpstr>
      <vt:lpstr>      </vt:lpstr>
      <vt:lpstr>  </vt:lpstr>
      <vt:lpstr>Слайд 5</vt:lpstr>
      <vt:lpstr> 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Казенное Образовательное Учреждение «Детский сад №3 п. Теплое»    Развитие ловкости детей дошкольного возраста</dc:title>
  <dc:creator>дс 3-1</dc:creator>
  <cp:lastModifiedBy>Буева</cp:lastModifiedBy>
  <cp:revision>38</cp:revision>
  <dcterms:created xsi:type="dcterms:W3CDTF">2020-05-15T16:32:45Z</dcterms:created>
  <dcterms:modified xsi:type="dcterms:W3CDTF">2020-05-29T12:20:41Z</dcterms:modified>
</cp:coreProperties>
</file>