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</p:sldMasterIdLst>
  <p:notesMasterIdLst>
    <p:notesMasterId r:id="rId25"/>
  </p:notesMasterIdLst>
  <p:sldIdLst>
    <p:sldId id="257" r:id="rId5"/>
    <p:sldId id="271" r:id="rId6"/>
    <p:sldId id="275" r:id="rId7"/>
    <p:sldId id="274" r:id="rId8"/>
    <p:sldId id="277" r:id="rId9"/>
    <p:sldId id="278" r:id="rId10"/>
    <p:sldId id="256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2004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4D677-7F19-4AFD-B9AE-C60E8040D618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4BB48-BE54-43DB-A0D7-F664853D19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4925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4BB48-BE54-43DB-A0D7-F664853D19F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9815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D7-5C6F-40B1-8D2A-FA431494A02B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EB53-FB74-4E06-A18D-254794ABA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D7-5C6F-40B1-8D2A-FA431494A02B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EB53-FB74-4E06-A18D-254794ABA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D7-5C6F-40B1-8D2A-FA431494A02B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EB53-FB74-4E06-A18D-254794ABAD5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D7-5C6F-40B1-8D2A-FA431494A02B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EB53-FB74-4E06-A18D-254794ABAD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D7-5C6F-40B1-8D2A-FA431494A02B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EB53-FB74-4E06-A18D-254794ABA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D7-5C6F-40B1-8D2A-FA431494A02B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EB53-FB74-4E06-A18D-254794ABAD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D7-5C6F-40B1-8D2A-FA431494A02B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EB53-FB74-4E06-A18D-254794ABA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D7-5C6F-40B1-8D2A-FA431494A02B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EB53-FB74-4E06-A18D-254794ABA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D7-5C6F-40B1-8D2A-FA431494A02B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EB53-FB74-4E06-A18D-254794ABA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D7-5C6F-40B1-8D2A-FA431494A02B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EB53-FB74-4E06-A18D-254794ABAD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D7-5C6F-40B1-8D2A-FA431494A02B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EB53-FB74-4E06-A18D-254794ABAD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A988ED7-5C6F-40B1-8D2A-FA431494A02B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837EB53-FB74-4E06-A18D-254794ABAD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04261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МКДОУ «Детский сад № 3 п. Теплое»</a:t>
            </a:r>
          </a:p>
          <a:p>
            <a:pPr algn="ctr"/>
            <a:r>
              <a:rPr lang="ru-RU" sz="1600" b="1" dirty="0" smtClean="0"/>
              <a:t>Художественно-эстетическое развитие</a:t>
            </a:r>
          </a:p>
          <a:p>
            <a:pPr algn="ctr"/>
            <a:r>
              <a:rPr lang="ru-RU" sz="1600" b="1" dirty="0" smtClean="0"/>
              <a:t>Лепка </a:t>
            </a:r>
            <a:r>
              <a:rPr lang="ru-RU" sz="1600" b="1" dirty="0"/>
              <a:t>сюжетная коллективная</a:t>
            </a:r>
          </a:p>
          <a:p>
            <a:pPr algn="ctr"/>
            <a:r>
              <a:rPr lang="ru-RU" sz="2800" b="1" dirty="0" smtClean="0"/>
              <a:t>«</a:t>
            </a:r>
            <a:r>
              <a:rPr lang="ru-RU" sz="2800" b="1" dirty="0"/>
              <a:t>Мы на луг ходили, мы лужок лепили»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18" y="1857364"/>
            <a:ext cx="5846248" cy="355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00298" y="571501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 </a:t>
            </a:r>
            <a:r>
              <a:rPr lang="ru-RU" dirty="0" smtClean="0"/>
              <a:t>: воспитатель старшей группы </a:t>
            </a:r>
          </a:p>
          <a:p>
            <a:r>
              <a:rPr lang="ru-RU" dirty="0" smtClean="0"/>
              <a:t>Мысик Светлана Николаевна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980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323528" y="4846446"/>
            <a:ext cx="8522915" cy="1743075"/>
            <a:chOff x="323528" y="4846446"/>
            <a:chExt cx="8522915" cy="1743075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4846446"/>
              <a:ext cx="4562475" cy="174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323528" y="5083123"/>
              <a:ext cx="4572000" cy="14773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dirty="0" smtClean="0"/>
                <a:t> </a:t>
              </a:r>
            </a:p>
            <a:p>
              <a:endParaRPr lang="ru-RU" dirty="0" smtClean="0"/>
            </a:p>
            <a:p>
              <a:r>
                <a:rPr lang="ru-RU" dirty="0" smtClean="0"/>
                <a:t>4. Делаем стебелёк из проволоки (покрываем её пластилином); лепим листочки.</a:t>
              </a:r>
              <a:endParaRPr lang="ru-RU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275856" y="151037"/>
            <a:ext cx="5728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ПЛАСТИЛИНОВЫЕ КОЛОКОЛЬЧИКИ</a:t>
            </a:r>
            <a:endParaRPr lang="ru-RU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011"/>
            <a:ext cx="2957286" cy="261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3491880" y="709856"/>
            <a:ext cx="4572000" cy="1918458"/>
            <a:chOff x="3491880" y="709856"/>
            <a:chExt cx="4572000" cy="191845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491880" y="709856"/>
              <a:ext cx="4572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dirty="0" smtClean="0"/>
                <a:t>1. Раскатываем несколько пластилиновых шариков синего или фиолетового (голубого, розового, сиреневого) цветов.</a:t>
              </a:r>
              <a:endParaRPr lang="ru-RU" dirty="0"/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732964"/>
              <a:ext cx="2705100" cy="895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504056" y="2667105"/>
            <a:ext cx="7525204" cy="1190625"/>
            <a:chOff x="504056" y="2667105"/>
            <a:chExt cx="7525204" cy="119062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04056" y="3068960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dirty="0" smtClean="0"/>
                <a:t>2. Раскатываем конус (толстую морковку) и превращаем конус в колокол.</a:t>
              </a:r>
              <a:endParaRPr lang="ru-RU" dirty="0"/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485" y="2667105"/>
              <a:ext cx="2771775" cy="1190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323528" y="4005064"/>
            <a:ext cx="7495728" cy="1447800"/>
            <a:chOff x="323528" y="4005064"/>
            <a:chExt cx="7495728" cy="14478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23528" y="4149080"/>
              <a:ext cx="4572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dirty="0" smtClean="0"/>
                <a:t>3. Прищипываем и заостряем лепестки; лепим серединку из 3-5 маленьких шариков.</a:t>
              </a:r>
              <a:endParaRPr lang="ru-RU" dirty="0"/>
            </a:p>
          </p:txBody>
        </p:sp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4005064"/>
              <a:ext cx="2743200" cy="1447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9400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332656"/>
            <a:ext cx="5462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ПЛАСТИЛИНОВЫЕ ГВОЗДИКИ</a:t>
            </a:r>
            <a:endParaRPr lang="ru-RU" sz="3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665"/>
            <a:ext cx="19431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411760" y="404664"/>
            <a:ext cx="6624736" cy="2125960"/>
            <a:chOff x="2411760" y="404664"/>
            <a:chExt cx="6624736" cy="212596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411760" y="404664"/>
              <a:ext cx="662473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/>
                <a:t> </a:t>
              </a:r>
            </a:p>
            <a:p>
              <a:endParaRPr lang="ru-RU" dirty="0" smtClean="0"/>
            </a:p>
            <a:p>
              <a:r>
                <a:rPr lang="ru-RU" dirty="0" smtClean="0"/>
                <a:t>1. Размягчаем комочек пластилина; раскатываем длинный столбик; сплющиваем в пластину.</a:t>
              </a:r>
              <a:endParaRPr lang="ru-RU" dirty="0"/>
            </a:p>
          </p:txBody>
        </p:sp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1844824"/>
              <a:ext cx="4762500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229816" y="2877856"/>
            <a:ext cx="8580634" cy="1202638"/>
            <a:chOff x="229816" y="2877856"/>
            <a:chExt cx="8580634" cy="120263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29816" y="2880165"/>
              <a:ext cx="4572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dirty="0" smtClean="0"/>
                <a:t>2. Прищипываем пальчиками, чтобы получились волны или зубчики; закручиваем в бутон;</a:t>
              </a:r>
            </a:p>
            <a:p>
              <a:r>
                <a:rPr lang="ru-RU" dirty="0" smtClean="0"/>
                <a:t>расправляем лепестки; оформляем бутон.</a:t>
              </a:r>
              <a:endParaRPr lang="ru-RU" dirty="0"/>
            </a:p>
          </p:txBody>
        </p:sp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7950" y="2877856"/>
              <a:ext cx="476250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Прямоугольник 5"/>
          <p:cNvSpPr/>
          <p:nvPr/>
        </p:nvSpPr>
        <p:spPr>
          <a:xfrm>
            <a:off x="225159" y="54452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4. </a:t>
            </a:r>
            <a:r>
              <a:rPr lang="ru-RU" dirty="0" err="1" smtClean="0"/>
              <a:t>Cоединяем</a:t>
            </a:r>
            <a:r>
              <a:rPr lang="ru-RU" dirty="0" smtClean="0"/>
              <a:t> в одну композицию несколько бутонов и пышный цветок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98876" y="3792256"/>
            <a:ext cx="7854685" cy="2933700"/>
            <a:chOff x="198876" y="3792256"/>
            <a:chExt cx="7854685" cy="29337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98876" y="4509120"/>
              <a:ext cx="42791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3. Делаем стебелёк с узкими листочками.</a:t>
              </a:r>
              <a:endParaRPr lang="ru-RU" dirty="0"/>
            </a:p>
          </p:txBody>
        </p:sp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3792256"/>
              <a:ext cx="2257425" cy="2933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78978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812"/>
            <a:ext cx="320992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832" y="188640"/>
            <a:ext cx="59837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ПЛАСТИЛИНОВАЯ ЗЕМЛЯНИЧКА</a:t>
            </a:r>
            <a:endParaRPr lang="ru-RU" sz="3200" b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262188" y="773415"/>
            <a:ext cx="5760640" cy="2824273"/>
            <a:chOff x="3262188" y="773415"/>
            <a:chExt cx="5760640" cy="282427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262188" y="773415"/>
              <a:ext cx="576064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/>
                <a:t>1. Спелая ягодка</a:t>
              </a:r>
            </a:p>
            <a:p>
              <a:r>
                <a:rPr lang="ru-RU" dirty="0" smtClean="0"/>
                <a:t>Долго смешиваем кусочки пластилина красного и белого цвета, чтобы получился розовый цвет.</a:t>
              </a:r>
            </a:p>
            <a:p>
              <a:r>
                <a:rPr lang="ru-RU" dirty="0" smtClean="0"/>
                <a:t>Катаем ягодку в виде широкого конуса; делаем на боках </a:t>
              </a:r>
              <a:r>
                <a:rPr lang="ru-RU" dirty="0" err="1" smtClean="0"/>
                <a:t>налепы</a:t>
              </a:r>
              <a:r>
                <a:rPr lang="ru-RU" dirty="0" smtClean="0"/>
                <a:t>.</a:t>
              </a:r>
            </a:p>
            <a:p>
              <a:r>
                <a:rPr lang="ru-RU" dirty="0" smtClean="0"/>
                <a:t>Прикрепляем хвостик из 3 листков.</a:t>
              </a:r>
              <a:endParaRPr lang="ru-RU" dirty="0"/>
            </a:p>
          </p:txBody>
        </p:sp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692813"/>
              <a:ext cx="4762500" cy="904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103778" y="3471345"/>
            <a:ext cx="8931410" cy="1754326"/>
            <a:chOff x="103778" y="3471345"/>
            <a:chExt cx="8931410" cy="175432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3778" y="3471345"/>
              <a:ext cx="4572000" cy="175432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b="1" dirty="0" smtClean="0"/>
                <a:t>2. Недозрелая ягодка</a:t>
              </a:r>
            </a:p>
            <a:p>
              <a:r>
                <a:rPr lang="ru-RU" dirty="0" smtClean="0"/>
                <a:t>Соединяем 2 комочка пластилина - желтый и красный, не смешивая в один цвет.</a:t>
              </a:r>
            </a:p>
            <a:p>
              <a:r>
                <a:rPr lang="ru-RU" dirty="0" smtClean="0"/>
                <a:t>Формируем двухцветную ягодку, украшаем пятнышками. Присоединяем зелёный хвостик.</a:t>
              </a:r>
              <a:endParaRPr lang="ru-RU" dirty="0"/>
            </a:p>
          </p:txBody>
        </p:sp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3881438"/>
              <a:ext cx="4391180" cy="952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Прямоугольник 5"/>
          <p:cNvSpPr/>
          <p:nvPr/>
        </p:nvSpPr>
        <p:spPr>
          <a:xfrm>
            <a:off x="251520" y="6165304"/>
            <a:ext cx="3846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4. Собираем всё в одну композицию.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51520" y="4823136"/>
            <a:ext cx="8054652" cy="2019300"/>
            <a:chOff x="251520" y="4823136"/>
            <a:chExt cx="8054652" cy="20193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51520" y="5301208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dirty="0" smtClean="0"/>
                <a:t>3. Лепим сложный листок из трёх листиков;</a:t>
              </a:r>
            </a:p>
            <a:p>
              <a:r>
                <a:rPr lang="ru-RU" dirty="0" smtClean="0"/>
                <a:t>лепим цветок из лепестков</a:t>
              </a:r>
              <a:endParaRPr lang="ru-RU" dirty="0"/>
            </a:p>
          </p:txBody>
        </p:sp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4823136"/>
              <a:ext cx="3086100" cy="201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32810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260648"/>
            <a:ext cx="39930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ГУСЕНИЦЫ И УЛИТКИ</a:t>
            </a:r>
            <a:endParaRPr lang="ru-RU" sz="32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-2805"/>
            <a:ext cx="313372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61761" y="12687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1. Раскатываем «колбаски», изгибаем волной и украшаем червячков пятнышками, полосками, бантиками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07504" y="2171982"/>
            <a:ext cx="8337351" cy="2857500"/>
            <a:chOff x="107504" y="2171982"/>
            <a:chExt cx="8337351" cy="28575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7504" y="3284984"/>
              <a:ext cx="4572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dirty="0" smtClean="0"/>
                <a:t>2. Прочно соединяем много шариков или лепёшек разных цветов и украшаем, чтобы все </a:t>
              </a:r>
              <a:r>
                <a:rPr lang="ru-RU" dirty="0" err="1" smtClean="0"/>
                <a:t>гусенички</a:t>
              </a:r>
              <a:r>
                <a:rPr lang="ru-RU" dirty="0" smtClean="0"/>
                <a:t> были разными.</a:t>
              </a:r>
              <a:endParaRPr lang="ru-RU" dirty="0"/>
            </a:p>
          </p:txBody>
        </p:sp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2171982"/>
              <a:ext cx="3152775" cy="285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107504" y="4653136"/>
            <a:ext cx="7011144" cy="2021954"/>
            <a:chOff x="107504" y="4653136"/>
            <a:chExt cx="7011144" cy="202195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07504" y="4653136"/>
              <a:ext cx="4572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dirty="0" smtClean="0"/>
                <a:t>3. Раскатываем длинную-предлинную колбаску; сворачиваем прямую или боковую спираль; украшаем мордочки и раковины</a:t>
              </a:r>
              <a:endParaRPr lang="ru-RU" dirty="0"/>
            </a:p>
          </p:txBody>
        </p:sp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589240"/>
              <a:ext cx="5715000" cy="1085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11536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1500" y="917430"/>
            <a:ext cx="4762500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7704" y="332655"/>
            <a:ext cx="3048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ЖУЧКИ-ПАУЧКИ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247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1. Туловище жучков и паучков лепим из шара - сплющиваем в лепёшку или пряник.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232612"/>
            <a:ext cx="42484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3. Оформляем детали (полоски, пятнышки, усики, </a:t>
            </a:r>
            <a:r>
              <a:rPr lang="ru-RU" sz="2400" dirty="0" err="1" smtClean="0"/>
              <a:t>рожки,лапки</a:t>
            </a:r>
            <a:r>
              <a:rPr lang="ru-RU" sz="2400" dirty="0" smtClean="0"/>
              <a:t> и др.).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56490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2. Процарапываем стекой важные детали; делаем крылья для полёта из двух заострённых лепёшек.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599716"/>
            <a:ext cx="3951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4. Для паучка лепим паутину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73342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7606" y="1052736"/>
            <a:ext cx="4762500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90872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1. Туловище составляем из шариков или лепёшек</a:t>
            </a:r>
          </a:p>
          <a:p>
            <a:endParaRPr lang="ru-RU" sz="2400" dirty="0" smtClean="0"/>
          </a:p>
          <a:p>
            <a:r>
              <a:rPr lang="ru-RU" sz="2400" dirty="0" smtClean="0"/>
              <a:t>2. Глаза делаем из шариков фольги, бусинок или пуговиц.</a:t>
            </a:r>
          </a:p>
          <a:p>
            <a:endParaRPr lang="ru-RU" sz="2400" dirty="0" smtClean="0"/>
          </a:p>
          <a:p>
            <a:r>
              <a:rPr lang="ru-RU" sz="2400" dirty="0" smtClean="0"/>
              <a:t>3. Делаем крылья: раскатываем столбики, сплющиваем и заостряем с одного конца.</a:t>
            </a:r>
          </a:p>
          <a:p>
            <a:endParaRPr lang="ru-RU" sz="2400" dirty="0" smtClean="0"/>
          </a:p>
          <a:p>
            <a:r>
              <a:rPr lang="ru-RU" sz="2400" dirty="0" smtClean="0"/>
              <a:t>4. Процарапываем узор на крыльях стекой или делаем сетчатый узор - отпечатываем грубую ткань (прикладываем и прижимаем)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09006" y="260648"/>
            <a:ext cx="2043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СТРЕКОЗЫ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31420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3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16632"/>
            <a:ext cx="5578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ПЧЕЛКА, МУРАВЕЙ, КУЗНЕЧИК</a:t>
            </a:r>
            <a:endParaRPr lang="ru-RU" sz="3200" b="1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214304" y="409019"/>
            <a:ext cx="8556683" cy="2673311"/>
            <a:chOff x="214304" y="409019"/>
            <a:chExt cx="8556683" cy="2673311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548680"/>
              <a:ext cx="3190875" cy="2533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214304" y="409019"/>
              <a:ext cx="4572000" cy="20313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b="1" dirty="0" smtClean="0"/>
                <a:t>ПЧЕЛКА</a:t>
              </a:r>
            </a:p>
            <a:p>
              <a:r>
                <a:rPr lang="ru-RU" dirty="0" smtClean="0"/>
                <a:t>Раскатываем шар жёлтого или оранжевого цвета и вытягиваем его в яйцо, прилепляем чёрные полоски - это туловище пчелы. </a:t>
              </a:r>
            </a:p>
            <a:p>
              <a:r>
                <a:rPr lang="ru-RU" dirty="0" smtClean="0"/>
                <a:t>Прикрепляем крылья из сплющенных шариков или лепёшек, делаем голову с большими глазами и усиками из спичек.</a:t>
              </a:r>
              <a:endParaRPr lang="ru-RU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42830" y="2564904"/>
            <a:ext cx="8930882" cy="2437714"/>
            <a:chOff x="142830" y="2564904"/>
            <a:chExt cx="8930882" cy="243771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42830" y="2564904"/>
              <a:ext cx="4572000" cy="20313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b="1" dirty="0" smtClean="0"/>
                <a:t>МУРАВЬИ</a:t>
              </a:r>
            </a:p>
            <a:p>
              <a:r>
                <a:rPr lang="ru-RU" dirty="0" smtClean="0"/>
                <a:t>Тельце муравья составляем из трёх частей - головы, груди и большого брюшка;</a:t>
              </a:r>
            </a:p>
            <a:p>
              <a:r>
                <a:rPr lang="ru-RU" dirty="0" smtClean="0"/>
                <a:t>прикрепляем лапки - пластилиновые или из веточек; </a:t>
              </a:r>
            </a:p>
            <a:p>
              <a:r>
                <a:rPr lang="ru-RU" dirty="0" smtClean="0"/>
                <a:t>усики лепим из пластилина или сворачиваем из проволоки</a:t>
              </a:r>
              <a:endParaRPr lang="ru-RU" dirty="0"/>
            </a:p>
          </p:txBody>
        </p:sp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872" y="2945218"/>
              <a:ext cx="4274840" cy="2057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217713" y="4819650"/>
            <a:ext cx="7714702" cy="2038350"/>
            <a:chOff x="217713" y="4819650"/>
            <a:chExt cx="7714702" cy="203835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17713" y="4869160"/>
              <a:ext cx="4572000" cy="175432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b="1" dirty="0" smtClean="0"/>
                <a:t>КУЗНЕЧИК</a:t>
              </a:r>
            </a:p>
            <a:p>
              <a:r>
                <a:rPr lang="ru-RU" dirty="0" smtClean="0"/>
                <a:t>Посмотри на рисунок и подумай, чем кузнечик отличается от муравья? Как его можно слепить?</a:t>
              </a:r>
            </a:p>
            <a:p>
              <a:r>
                <a:rPr lang="ru-RU" dirty="0" smtClean="0"/>
                <a:t>Крылышки можно сделать из пластилина или вырезать из фантика.</a:t>
              </a:r>
              <a:endParaRPr lang="ru-RU" dirty="0"/>
            </a:p>
          </p:txBody>
        </p:sp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4819650"/>
              <a:ext cx="3000375" cy="2038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02315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4242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БАБОЧКИ-КРАСАВИЦЫ</a:t>
            </a:r>
            <a:endParaRPr lang="ru-RU" sz="3200" b="1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348500" y="332656"/>
            <a:ext cx="7978607" cy="2180052"/>
            <a:chOff x="348500" y="332656"/>
            <a:chExt cx="7978607" cy="2180052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2851" y="332656"/>
              <a:ext cx="2304256" cy="1810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348500" y="943048"/>
              <a:ext cx="5583541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 smtClean="0"/>
                <a:t>1. Лепим бабочку самым простым способом: туловище из «колбаски», крылья -из расплющенных шариков или лепёшек, усики - из жгутиков.</a:t>
              </a:r>
              <a:endParaRPr lang="ru-RU" sz="24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03602" y="2325073"/>
            <a:ext cx="7718172" cy="2370907"/>
            <a:chOff x="403602" y="2325073"/>
            <a:chExt cx="7718172" cy="2370907"/>
          </a:xfrm>
        </p:grpSpPr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2325073"/>
              <a:ext cx="2469654" cy="2046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403602" y="2756988"/>
              <a:ext cx="4960486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 smtClean="0"/>
                <a:t>2. Лепим более сложным способом:</a:t>
              </a:r>
            </a:p>
            <a:p>
              <a:r>
                <a:rPr lang="ru-RU" sz="2400" dirty="0" smtClean="0"/>
                <a:t>катаем голову и туловище из 2 частей; вытягиваем крылышки и заостряем на концах, украшаем пятнышками.</a:t>
              </a:r>
              <a:endParaRPr lang="ru-RU" sz="24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703668" y="4509120"/>
            <a:ext cx="7714249" cy="2144956"/>
            <a:chOff x="703668" y="4509120"/>
            <a:chExt cx="7714249" cy="2144956"/>
          </a:xfrm>
        </p:grpSpPr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2041" y="4509120"/>
              <a:ext cx="2485876" cy="2144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703668" y="4941168"/>
              <a:ext cx="4572000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2400" dirty="0" smtClean="0"/>
                <a:t>3. Крылья этой бабочки прищепим по краю пальчиками и процарапаем стекой, не забудем про глаза.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3874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52913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399836" y="472959"/>
            <a:ext cx="8286907" cy="1944216"/>
            <a:chOff x="399836" y="472959"/>
            <a:chExt cx="8286907" cy="1944216"/>
          </a:xfrm>
        </p:grpSpPr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472959"/>
              <a:ext cx="2314543" cy="1944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399836" y="1121902"/>
              <a:ext cx="4572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2400" dirty="0" smtClean="0"/>
                <a:t>4. Украсим крылья бабочки пластилиновыми «кляксами» и узорами.</a:t>
              </a:r>
              <a:endParaRPr lang="ru-RU" sz="2400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52673" y="1988839"/>
            <a:ext cx="6299597" cy="2352901"/>
            <a:chOff x="352673" y="1988839"/>
            <a:chExt cx="6299597" cy="2352901"/>
          </a:xfrm>
        </p:grpSpPr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1988839"/>
              <a:ext cx="2224286" cy="23529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352673" y="2916982"/>
              <a:ext cx="385928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 smtClean="0"/>
                <a:t>5. Попробуем передать характерную форму крыльев бабочки</a:t>
              </a:r>
              <a:endParaRPr lang="ru-RU" sz="24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15434" y="3861665"/>
            <a:ext cx="8570436" cy="2952530"/>
            <a:chOff x="415434" y="3861665"/>
            <a:chExt cx="8570436" cy="2952530"/>
          </a:xfrm>
        </p:grpSpPr>
        <p:pic>
          <p:nvPicPr>
            <p:cNvPr id="13317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3861665"/>
              <a:ext cx="2397646" cy="2952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415434" y="4653136"/>
              <a:ext cx="4572000" cy="193899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2400" dirty="0" smtClean="0"/>
                <a:t>6. Сделаем туловище из двух частей (грудь и брюшко) и сложные по цвету крылья,</a:t>
              </a:r>
            </a:p>
            <a:p>
              <a:r>
                <a:rPr lang="ru-RU" sz="2400" dirty="0" smtClean="0"/>
                <a:t>украсим узорами -жгутики выложим волной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1593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332656"/>
            <a:ext cx="37074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МЫШКИ-НОРУШКИ</a:t>
            </a:r>
            <a:endParaRPr lang="ru-RU" sz="3200" b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426695" y="873003"/>
            <a:ext cx="8633132" cy="1641152"/>
            <a:chOff x="426695" y="873003"/>
            <a:chExt cx="8633132" cy="1641152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2570" y="873003"/>
              <a:ext cx="2977257" cy="1641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426695" y="1484784"/>
              <a:ext cx="52919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1. Проще всего сделать мышку вот так!</a:t>
              </a:r>
              <a:endParaRPr lang="ru-RU" sz="2400" dirty="0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62781" y="2047407"/>
            <a:ext cx="6019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2. Но можно слепить норушку и по-другому!</a:t>
            </a:r>
            <a:endParaRPr lang="ru-RU" sz="24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41013"/>
            <a:ext cx="8208912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484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789859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Задачи: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00B050"/>
                </a:solidFill>
              </a:rPr>
              <a:t>1.Учить </a:t>
            </a:r>
            <a:r>
              <a:rPr lang="ru-RU" sz="2800" dirty="0">
                <a:solidFill>
                  <a:srgbClr val="00B050"/>
                </a:solidFill>
              </a:rPr>
              <a:t>лепить по выбору  луговые растения:(Ромашку, василёк, одуванчик, колокольчик, землянику, злаки, травы). </a:t>
            </a:r>
            <a:r>
              <a:rPr lang="ru-RU" sz="2800" dirty="0" smtClean="0">
                <a:solidFill>
                  <a:srgbClr val="00B050"/>
                </a:solidFill>
              </a:rPr>
              <a:t>2.Формировать </a:t>
            </a:r>
            <a:r>
              <a:rPr lang="ru-RU" sz="2800" dirty="0">
                <a:solidFill>
                  <a:srgbClr val="00B050"/>
                </a:solidFill>
              </a:rPr>
              <a:t>коммуникативные навыки. </a:t>
            </a:r>
            <a:endParaRPr lang="ru-RU" sz="2800" dirty="0" smtClean="0">
              <a:solidFill>
                <a:srgbClr val="00B050"/>
              </a:solidFill>
            </a:endParaRPr>
          </a:p>
          <a:p>
            <a:r>
              <a:rPr lang="ru-RU" sz="2800" dirty="0" smtClean="0">
                <a:solidFill>
                  <a:srgbClr val="00B050"/>
                </a:solidFill>
              </a:rPr>
              <a:t>3.Развивать </a:t>
            </a:r>
            <a:r>
              <a:rPr lang="ru-RU" sz="2800" dirty="0">
                <a:solidFill>
                  <a:srgbClr val="00B050"/>
                </a:solidFill>
              </a:rPr>
              <a:t>наблюдательность. </a:t>
            </a:r>
            <a:endParaRPr lang="ru-RU" sz="2800" dirty="0" smtClean="0">
              <a:solidFill>
                <a:srgbClr val="00B050"/>
              </a:solidFill>
            </a:endParaRPr>
          </a:p>
          <a:p>
            <a:r>
              <a:rPr lang="ru-RU" sz="2800" dirty="0" smtClean="0">
                <a:solidFill>
                  <a:srgbClr val="00B050"/>
                </a:solidFill>
              </a:rPr>
              <a:t>4.Воспитывать </a:t>
            </a:r>
            <a:r>
              <a:rPr lang="ru-RU" sz="2800" dirty="0">
                <a:solidFill>
                  <a:srgbClr val="00B050"/>
                </a:solidFill>
              </a:rPr>
              <a:t>интерес к живой природе.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Интеграция разных видов деятельности: </a:t>
            </a:r>
            <a:r>
              <a:rPr lang="ru-RU" sz="2800" dirty="0">
                <a:solidFill>
                  <a:srgbClr val="00B050"/>
                </a:solidFill>
              </a:rPr>
              <a:t>Познание, коммуникация, художественное творчество.</a:t>
            </a:r>
          </a:p>
          <a:p>
            <a:r>
              <a:rPr lang="ru-RU" sz="2800" dirty="0">
                <a:solidFill>
                  <a:srgbClr val="00B050"/>
                </a:solidFill>
              </a:rPr>
              <a:t>Рассматривание иллюстраций, репродукций, фотографий. </a:t>
            </a:r>
            <a:endParaRPr lang="ru-RU" sz="2800" dirty="0" smtClean="0">
              <a:solidFill>
                <a:srgbClr val="00B05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Материалы</a:t>
            </a:r>
            <a:r>
              <a:rPr lang="ru-RU" sz="2800" b="1" dirty="0">
                <a:solidFill>
                  <a:srgbClr val="FF0000"/>
                </a:solidFill>
              </a:rPr>
              <a:t>:</a:t>
            </a:r>
          </a:p>
          <a:p>
            <a:r>
              <a:rPr lang="ru-RU" sz="2800" dirty="0">
                <a:solidFill>
                  <a:srgbClr val="00B050"/>
                </a:solidFill>
              </a:rPr>
              <a:t>Цветной пластилин, стеки, дощечки, салфетки матерчатые и бумажные.</a:t>
            </a:r>
          </a:p>
        </p:txBody>
      </p:sp>
    </p:spTree>
    <p:extLst>
      <p:ext uri="{BB962C8B-B14F-4D97-AF65-F5344CB8AC3E}">
        <p14:creationId xmlns:p14="http://schemas.microsoft.com/office/powerpoint/2010/main" xmlns="" val="131607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19" y="1196752"/>
            <a:ext cx="8712967" cy="42484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250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9889" y="2754630"/>
            <a:ext cx="5852160" cy="32918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мы видим на картинке?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521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8213" y="2674938"/>
            <a:ext cx="6135511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растет на лугу?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3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9851" y="2674938"/>
            <a:ext cx="5172235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цветы мы можем встретить на лугу?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247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.myshared.ru/45/1335595/slide_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16110"/>
            <a:ext cx="7056784" cy="51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475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278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26955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7744" y="314330"/>
            <a:ext cx="5443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ПЛАСТИЛИНОВАЯ РОМАШКА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90471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1. СЕРЕДИНКА ЦВЕТКА</a:t>
            </a:r>
          </a:p>
          <a:p>
            <a:endParaRPr lang="ru-RU" dirty="0" smtClean="0"/>
          </a:p>
          <a:p>
            <a:r>
              <a:rPr lang="ru-RU" sz="2000" dirty="0" smtClean="0"/>
              <a:t>Раскатываем кусочек пластилина в шар; сплющиваем в пряник или лепёшку; делаем дырочки спичкой (зубочисткой).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96764"/>
            <a:ext cx="30956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3660371"/>
            <a:ext cx="4320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ЛЕПЕСТКИ</a:t>
            </a:r>
          </a:p>
          <a:p>
            <a:endParaRPr lang="ru-RU" dirty="0" smtClean="0"/>
          </a:p>
          <a:p>
            <a:r>
              <a:rPr lang="ru-RU" sz="2000" dirty="0" smtClean="0"/>
              <a:t>Отщипываем 5-7 кусочков; раскатываем столбики, сплющиваем и заостряем с одного конца.</a:t>
            </a:r>
            <a:endParaRPr lang="ru-RU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36297"/>
            <a:ext cx="4351854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5245179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3. ЛИСТОЧКИ</a:t>
            </a:r>
          </a:p>
          <a:p>
            <a:endParaRPr lang="ru-RU" dirty="0" smtClean="0"/>
          </a:p>
          <a:p>
            <a:r>
              <a:rPr lang="ru-RU" sz="2000" dirty="0" smtClean="0"/>
              <a:t>Раскатываем столбики; сплющиваем; вырезаем зубчики; «рисуем» жилки стекой или зубочисткой.</a:t>
            </a:r>
            <a:endParaRPr lang="ru-RU" sz="2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906328"/>
            <a:ext cx="4032523" cy="183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677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9976" y="116632"/>
            <a:ext cx="52457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ПЛАСТИЛИНОВЫЙ ВАСИЛЕК</a:t>
            </a:r>
            <a:endParaRPr lang="ru-RU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22288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2579273" y="476672"/>
            <a:ext cx="6162675" cy="3223617"/>
            <a:chOff x="2579273" y="476672"/>
            <a:chExt cx="6162675" cy="3223617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899250" y="476672"/>
              <a:ext cx="5832648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/>
                <a:t> </a:t>
              </a:r>
            </a:p>
            <a:p>
              <a:r>
                <a:rPr lang="ru-RU" dirty="0" smtClean="0"/>
                <a:t>1. ПРОСТОЙ СПОСОБ </a:t>
              </a:r>
            </a:p>
            <a:p>
              <a:endParaRPr lang="ru-RU" dirty="0" smtClean="0"/>
            </a:p>
            <a:p>
              <a:r>
                <a:rPr lang="ru-RU" sz="2000" dirty="0" smtClean="0"/>
                <a:t>Раскатываем столбики; сплющиваем; моделируем форму лепестков, делаем серединку - жгутик сворачиваем в спираль</a:t>
              </a:r>
              <a:endParaRPr lang="ru-RU" sz="2000" dirty="0"/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9273" y="2204864"/>
              <a:ext cx="6162675" cy="1495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257766" y="3542901"/>
            <a:ext cx="8886234" cy="1652813"/>
            <a:chOff x="257766" y="3542901"/>
            <a:chExt cx="8886234" cy="1652813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3700289"/>
              <a:ext cx="4499992" cy="1495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257766" y="3542901"/>
              <a:ext cx="453026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/>
                <a:t>2. УСЛОЖНЕННЫЙ СПОСОБ </a:t>
              </a:r>
            </a:p>
            <a:p>
              <a:endParaRPr lang="ru-RU" dirty="0" smtClean="0"/>
            </a:p>
            <a:p>
              <a:r>
                <a:rPr lang="ru-RU" sz="2000" dirty="0" smtClean="0"/>
                <a:t>Раскатываем шар; сплющиваем шар в диск; делаем разметку-сетку; вырезаем лепестки стекой</a:t>
              </a:r>
              <a:endParaRPr lang="ru-RU" sz="20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23528" y="5143500"/>
            <a:ext cx="8529918" cy="1714500"/>
            <a:chOff x="323528" y="5143500"/>
            <a:chExt cx="8529918" cy="1714500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5143500"/>
              <a:ext cx="3849398" cy="171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323528" y="5215920"/>
              <a:ext cx="399593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/>
                <a:t>3. ЛИСТОЧКИ</a:t>
              </a:r>
            </a:p>
            <a:p>
              <a:endParaRPr lang="ru-RU" dirty="0" smtClean="0"/>
            </a:p>
            <a:p>
              <a:r>
                <a:rPr lang="ru-RU" sz="2000" dirty="0" smtClean="0"/>
                <a:t>Раскатываем столбики; сплющиваем. «Рисуем» жилки стекой или зубочисткой.</a:t>
              </a:r>
              <a:endParaRPr lang="ru-RU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47535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196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9912" y="295053"/>
            <a:ext cx="5203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ПЛАСТИЛИНОВЫЕ МАКИ</a:t>
            </a:r>
            <a:endParaRPr lang="ru-RU" sz="3600" b="1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4499992" y="962227"/>
            <a:ext cx="4230069" cy="1682050"/>
            <a:chOff x="4499992" y="962227"/>
            <a:chExt cx="4230069" cy="168205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499992" y="962227"/>
              <a:ext cx="42300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1. Раскатываем 4 шарика и сплющиваем.</a:t>
              </a:r>
              <a:endParaRPr lang="ru-RU" dirty="0"/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1358402"/>
              <a:ext cx="2847975" cy="1285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0" y="2621576"/>
            <a:ext cx="6381521" cy="1343025"/>
            <a:chOff x="0" y="2621576"/>
            <a:chExt cx="6381521" cy="134302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3105835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dirty="0" smtClean="0"/>
                <a:t>2. Формируем лепестки - с одной стороны </a:t>
              </a:r>
              <a:r>
                <a:rPr lang="ru-RU" dirty="0" err="1" smtClean="0"/>
                <a:t>расшлёпываем</a:t>
              </a:r>
              <a:r>
                <a:rPr lang="ru-RU" dirty="0" smtClean="0"/>
                <a:t>, с другой заостряем.</a:t>
              </a:r>
              <a:endParaRPr lang="ru-RU" dirty="0"/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846" y="2621576"/>
              <a:ext cx="1590675" cy="1343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Группа 9"/>
          <p:cNvGrpSpPr/>
          <p:nvPr/>
        </p:nvGrpSpPr>
        <p:grpSpPr>
          <a:xfrm>
            <a:off x="98446" y="3618334"/>
            <a:ext cx="8461081" cy="1466850"/>
            <a:chOff x="98446" y="3618334"/>
            <a:chExt cx="8461081" cy="1466850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3618334"/>
              <a:ext cx="2619375" cy="1466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98446" y="4126861"/>
              <a:ext cx="4572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dirty="0" smtClean="0"/>
                <a:t>3. Делаем серединку цветка(пестики и тычинки); соединяем лепестки и серединку в красивый венчик.</a:t>
              </a:r>
              <a:endParaRPr lang="ru-RU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07504" y="5050191"/>
            <a:ext cx="8622557" cy="1835150"/>
            <a:chOff x="107504" y="5050191"/>
            <a:chExt cx="8622557" cy="1835150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636" y="5050191"/>
              <a:ext cx="4035425" cy="1835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107504" y="5085184"/>
              <a:ext cx="4572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dirty="0" smtClean="0"/>
                <a:t> </a:t>
              </a:r>
            </a:p>
            <a:p>
              <a:endParaRPr lang="ru-RU" dirty="0" smtClean="0"/>
            </a:p>
            <a:p>
              <a:r>
                <a:rPr lang="ru-RU" dirty="0" smtClean="0"/>
                <a:t>4. Лепим листочки и укрепляем всё на карандаше или трубочке.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59357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842</Words>
  <Application>Microsoft Office PowerPoint</Application>
  <PresentationFormat>Экран (4:3)</PresentationFormat>
  <Paragraphs>114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Волна</vt:lpstr>
      <vt:lpstr>1_Волна</vt:lpstr>
      <vt:lpstr>2_Волна</vt:lpstr>
      <vt:lpstr>3_Волна</vt:lpstr>
      <vt:lpstr>Слайд 1</vt:lpstr>
      <vt:lpstr>Слайд 2</vt:lpstr>
      <vt:lpstr>Что мы видим на картинке?</vt:lpstr>
      <vt:lpstr>Что растет на лугу?</vt:lpstr>
      <vt:lpstr>Какие цветы мы можем встретить на лугу?</vt:lpstr>
      <vt:lpstr>Пальчиковая гимнастика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Буева</cp:lastModifiedBy>
  <cp:revision>13</cp:revision>
  <dcterms:created xsi:type="dcterms:W3CDTF">2011-10-01T14:39:54Z</dcterms:created>
  <dcterms:modified xsi:type="dcterms:W3CDTF">2020-05-29T12:24:10Z</dcterms:modified>
</cp:coreProperties>
</file>