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6" r:id="rId10"/>
    <p:sldId id="265" r:id="rId11"/>
    <p:sldId id="26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68AD8-F622-4F80-B043-5DCD25FDF39F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4F17-B4C3-4F3F-A425-55DCE34AE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139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68AD8-F622-4F80-B043-5DCD25FDF39F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4F17-B4C3-4F3F-A425-55DCE34AE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364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68AD8-F622-4F80-B043-5DCD25FDF39F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4F17-B4C3-4F3F-A425-55DCE34AE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477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68AD8-F622-4F80-B043-5DCD25FDF39F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4F17-B4C3-4F3F-A425-55DCE34AE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762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68AD8-F622-4F80-B043-5DCD25FDF39F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4F17-B4C3-4F3F-A425-55DCE34AE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209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68AD8-F622-4F80-B043-5DCD25FDF39F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4F17-B4C3-4F3F-A425-55DCE34AE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81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68AD8-F622-4F80-B043-5DCD25FDF39F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4F17-B4C3-4F3F-A425-55DCE34AE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5970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68AD8-F622-4F80-B043-5DCD25FDF39F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4F17-B4C3-4F3F-A425-55DCE34AE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850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68AD8-F622-4F80-B043-5DCD25FDF39F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4F17-B4C3-4F3F-A425-55DCE34AE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176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68AD8-F622-4F80-B043-5DCD25FDF39F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4F17-B4C3-4F3F-A425-55DCE34AE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966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68AD8-F622-4F80-B043-5DCD25FDF39F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4F17-B4C3-4F3F-A425-55DCE34AE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164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68AD8-F622-4F80-B043-5DCD25FDF39F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E4F17-B4C3-4F3F-A425-55DCE34AE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48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296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764704"/>
            <a:ext cx="6957392" cy="1152128"/>
          </a:xfrm>
        </p:spPr>
        <p:txBody>
          <a:bodyPr>
            <a:normAutofit fontScale="90000"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Муниципальное </a:t>
            </a:r>
            <a:r>
              <a:rPr lang="ru-RU" sz="1800" b="1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казенное дошкольное образовательное учреждение  «Детский сад №3 п. Теплое»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399" y="2191811"/>
            <a:ext cx="6323809" cy="942857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3409647"/>
            <a:ext cx="6468652" cy="153152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для родителей и виртуальная выставка рисунков,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 «Я рисую мир»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03848" y="5013176"/>
            <a:ext cx="468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Подготовили воспитатели </a:t>
            </a:r>
            <a:r>
              <a:rPr lang="ru-RU" dirty="0"/>
              <a:t>старшей группы: </a:t>
            </a:r>
          </a:p>
          <a:p>
            <a:pPr algn="r"/>
            <a:r>
              <a:rPr lang="ru-RU" dirty="0" smtClean="0"/>
              <a:t>            Игнатова </a:t>
            </a:r>
            <a:r>
              <a:rPr lang="ru-RU" dirty="0"/>
              <a:t>Алла </a:t>
            </a:r>
            <a:r>
              <a:rPr lang="ru-RU" dirty="0" smtClean="0"/>
              <a:t>Михайловна</a:t>
            </a:r>
          </a:p>
          <a:p>
            <a:pPr algn="r"/>
            <a:r>
              <a:rPr lang="ru-RU" dirty="0" smtClean="0"/>
              <a:t>Мысик Светлана Николаевна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1346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44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7903790" cy="1070001"/>
          </a:xfrm>
        </p:spPr>
        <p:txBody>
          <a:bodyPr/>
          <a:lstStyle/>
          <a:p>
            <a:r>
              <a:rPr lang="ru-RU" dirty="0" smtClean="0"/>
              <a:t>  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 рисую мир»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070" y="2219237"/>
            <a:ext cx="2979225" cy="25050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74" y="1179512"/>
            <a:ext cx="2430000" cy="4320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0800000" flipV="1">
            <a:off x="920473" y="5200871"/>
            <a:ext cx="406202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Ксения Савенкова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0895" y="5480248"/>
            <a:ext cx="28820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 err="1" smtClean="0"/>
              <a:t>осейчук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7145" t="21035" r="35442" b="12291"/>
          <a:stretch/>
        </p:blipFill>
        <p:spPr>
          <a:xfrm>
            <a:off x="6390891" y="1155688"/>
            <a:ext cx="1728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30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27584" y="476672"/>
            <a:ext cx="770485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Берегите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детей, их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шалости не ругайте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Зло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своих неудачных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дней никогда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них не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срывайте.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 в доме детский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смех, от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игрушек некуда деться,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свете счастливей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всех,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ерегите ж, пожалуйста,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детство!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11393" b="6683"/>
          <a:stretch/>
        </p:blipFill>
        <p:spPr>
          <a:xfrm>
            <a:off x="971600" y="2060848"/>
            <a:ext cx="6120680" cy="39813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8092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836712"/>
            <a:ext cx="7128792" cy="5184576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Первый день лета посвящен международному Дню защиты детей и сохранению мира на Земле.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день детей-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самых старых международных праздников.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этого дня есть свой флаг.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зеленом фоне,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символизирующий рост,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гармонию, свежесть и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плодородие,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вокруг знака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размещены стилизованные фигурки-красная, желтая, синяя, белая и черная. Эти человеческие фигурки символизируют разнообразие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терпимость. Знак Земли, размещенный в центре,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-это символ нашего дома.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2132856"/>
            <a:ext cx="2808312" cy="201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5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764704"/>
            <a:ext cx="6624736" cy="532859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много истории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возникновения праздника берет начало с 1949 года, когда в Париже на женском конгрессе подняли вопрос о защите всех обездоленных деток, и уже в следующем 1950 году в день 1 июня впервые был проведен праздник, посвященный этому вопросу. Многие страны подхватили эту традицию, и с тех пор Международный день защиты детей отмечают в странах Европы, Азии, и не только.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Наряду с этим праздником существует еще несколько дат, посвященных детской тематике. Это Всемирный день ребенка, который отмечают 20 ноября начиная с 1956 года, День защиты детей Африки (16 июня).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007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43608" y="764704"/>
            <a:ext cx="70927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защиты детей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всего, напоминание взрослым о необходимости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1959 году ООН приняла Декларацию прав ребенка, в которую вошли статьи, призывающие родителей, государственные органы, местные власти и правительства, неправительственные организации признать изложенные в них права и свободы детей и стремиться к их соблюдению. Декларация носила лишь рекомендательный характер и не имела обязательной силы. Требовались другие законы, и 20 ноября 1989 года ООН приняла Конвенцию о правах ребенка, которую подписала 61 страна. 13 июля 1990 года Конвенция была ратифицирована в СССР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466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1600" y="751344"/>
            <a:ext cx="7056784" cy="5053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России защищает Федеральный закон «Об основных гарантиях прав ребенка в Российской Федерации» от 24 июля 1998 года. Закон устанавливает основные гарантии прав и законных интересов ребенка, предусмотренных Конституцией Российской Федерации, в целях создания правовых, социально-экономических условий для реализации прав и законных интересов ребенка.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Государство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признает детство важным этапом жизни человека и исходит из принципов приоритетности подготовки детей к полноценной жизни в обществе, развития у них общественно значимой и творческой активности, воспитания в них высоких нравственных качеств, патриотизма и гражданственности.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1773274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44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67744" y="404664"/>
            <a:ext cx="360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рисую мир»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35660"/>
            <a:ext cx="3240000" cy="432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63688" y="5301208"/>
            <a:ext cx="236968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Антонина Салихова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974" y="1235660"/>
            <a:ext cx="3200355" cy="4320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 flipH="1" flipV="1">
            <a:off x="5012484" y="5634096"/>
            <a:ext cx="2304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Антошин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109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07704" y="620688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 рисую мир»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04073"/>
            <a:ext cx="3240000" cy="43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04073"/>
            <a:ext cx="2808312" cy="4320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0800000" flipH="1" flipV="1">
            <a:off x="5148064" y="5501017"/>
            <a:ext cx="30963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Егорова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1187623" y="5509846"/>
            <a:ext cx="3240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София Тюрина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523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99792" y="548680"/>
            <a:ext cx="2709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«Я рисую мир»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2" y="1010345"/>
            <a:ext cx="3240000" cy="43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834" y="1010345"/>
            <a:ext cx="3240000" cy="4320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3568" y="5422678"/>
            <a:ext cx="36362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Царькова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5220072" y="5443561"/>
            <a:ext cx="25274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Тимофей Андреев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568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92695"/>
            <a:ext cx="6408712" cy="5040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 рисую мир»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284" y="1121830"/>
            <a:ext cx="3229875" cy="43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44682"/>
            <a:ext cx="3240000" cy="4320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31640" y="5489336"/>
            <a:ext cx="2232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Ксения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dirty="0" smtClean="0"/>
              <a:t>игунова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76056" y="5440964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Распопова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2066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</TotalTime>
  <Words>343</Words>
  <Application>Microsoft Office PowerPoint</Application>
  <PresentationFormat>Экран (4:3)</PresentationFormat>
  <Paragraphs>37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    Муниципальное казенное дошкольное образовательное учреждение  «Детский сад №3 п. Теплое» </vt:lpstr>
      <vt:lpstr>   Первый день лета посвящен международному Дню защиты детей и сохранению мира на Земле. Международный день детей-один из самых старых международных праздников. У этого дня есть свой флаг.  На зеленом фоне,  символизирующий рост,  гармонию, свежесть и  плодородие, вокруг знака Земли размещены стилизованные фигурки-красная, желтая, синяя, белая и черная. Эти человеческие фигурки символизируют разнообразие и  терпимость. Знак Земли, размещенный в центре, -это символ нашего дома.</vt:lpstr>
      <vt:lpstr> Не много истории. История возникновения праздника берет начало с 1949 года, когда в Париже на женском конгрессе подняли вопрос о защите всех обездоленных деток, и уже в следующем 1950 году в день 1 июня впервые был проведен праздник, посвященный этому вопросу. Многие страны подхватили эту традицию, и с тех пор Международный день защиты детей отмечают в странах Европы, Азии, и не только. Наряду с этим праздником существует еще несколько дат, посвященных детской тематике. Это Всемирный день ребенка, который отмечают 20 ноября начиная с 1956 года, День защиты детей Африки (16 июня).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«Я рисую мир» </vt:lpstr>
      <vt:lpstr>                        «Я рисую мир»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Пользователь Windows</cp:lastModifiedBy>
  <cp:revision>17</cp:revision>
  <dcterms:created xsi:type="dcterms:W3CDTF">2017-04-17T18:33:25Z</dcterms:created>
  <dcterms:modified xsi:type="dcterms:W3CDTF">2020-05-31T20:09:02Z</dcterms:modified>
</cp:coreProperties>
</file>