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45BA-54BE-4C8E-99B1-A0F1CC9C0AD7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57B02-5042-4A7A-9233-E107D8EBE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3243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57B02-5042-4A7A-9233-E107D8EBECC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2353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7E7D7F-ABFE-48ED-9AB6-4D3A27DA58B8}" type="datetimeFigureOut">
              <a:rPr lang="ru-RU" smtClean="0"/>
              <a:pPr/>
              <a:t>02.06.2020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506C59-AB5D-452F-9537-2043AC1EEA5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9736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детей в летний период</a:t>
            </a:r>
            <a:br>
              <a:rPr lang="ru-RU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</a:t>
            </a:r>
            <a:endParaRPr lang="ru-RU" sz="3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4429132"/>
            <a:ext cx="7854696" cy="140812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группы № 1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Г.А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1000108"/>
            <a:ext cx="45637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 3 п. Теплое»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435913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в обратных слогах: пока едем на горке, тянем гласный: «о-о-о!», как только ноги коснулись земли, произносим нужный согласный: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ссссс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 — получилось «О-О-ОС». С горки можно катать разные игрушки, у каждой игрушки будет свое «спецзадание» — произнесение своего слога  с нужным звуком 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сссаа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сссыы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и т.д.).  Для вызывания автоматизации /Р/ идеально подходят карусели, штурвалы, «рули», машины. Качели - любые слоги можно говорить на одно качание качелей. А также на качелях очень хорошо запоминаются стихи. В общем, если Вы творческая личность,  то можете тренировать почти любые звуки в любом месте, особенно на детской площадке. 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9913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Развиваем речь по дороге в магазин.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4618856" cy="45821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Получайте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удовольствие от общения с ребенком по пути в магазин, в метро и даже в очереди. Называйте все предметы, которые видите вокруг, определенного цвета, формы или размера.</a:t>
            </a:r>
          </a:p>
          <a:p>
            <a:pPr marL="0" indent="0">
              <a:buNone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Игра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«Скажи- наоборот»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Ребенку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подобрать антоним.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Длинный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шарф – короткий шарф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Маленькая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игрушка- большая игрушка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Холодный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чай- горячий чай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Толстая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книга- тонкая книга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Чистая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одежда- грязная одежда и т.д</a:t>
            </a:r>
            <a:r>
              <a:rPr lang="ru-RU" sz="2000" dirty="0"/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C:\Users\Галина\Downloads\hello_html_57ad1d6c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88840"/>
            <a:ext cx="3312367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109757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«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Счет от 1до 5»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Взрослый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 предмет, а ребенок считает от 1 до пяти. Например: Одна ложка, две ложки, три ложки, четыре ложки, пять ложек.</a:t>
            </a:r>
          </a:p>
          <a:p>
            <a:pPr marL="0" indent="0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Используем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слова: стол, стул, цыпленок, ведро, огурец, самокат 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Опиши, а я угадаю»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Предложить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описать предмет, который он видел на улице и описать, а родитель должен угадать, что это. Обязательно сначала представьте образец ребенку.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Ну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если у Вашего ребенка не «рычащих» звуков, то обязательно необходимо развивать и речевое дыхание:</a:t>
            </a:r>
          </a:p>
          <a:p>
            <a:pPr marL="0" indent="0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Дуйте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можно больше мыльные пузыри, запускайте кораблике в бассейне на даче, дуйте на одуванчики.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фантазии безграничен- нужно только попробовать начать и вы увидите как все с легкостью у Вас получится и ребенок будет доволен и радостен, что с ним играют и Вы без принуждений добьетесь нужного результата, закрепите пройденное, научитесь новому!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7094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Лето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 перед нами новые возможности для развития речевой активности детей. Тем более, что автоматизация звуков предполагает непрерывный процесс и важно не утратить тот объем умений и навыков, который ребенок приобрел на логопедических занятиях. Ведь придется начинать все сначала…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Развивать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речь можно где угодно, с минимальными приготовлениями и инвентарем. Для этого понадобится чуть больше смекалки и изобретательности, но зато процесс обещает быть интересным и эффективным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Каждый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нас с вами окружают повседневные дела, дела, требующие незамедлительного решения и т.д., но для развития речи ребенка необходимо немного времени.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Поэтому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хотела бы поделиться идеями, как быстро и с удовольствием развивать речь детей, практиковаться в произнесении «трудных» звуков — и все это без отрыва от летних развлечений.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0014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Интересный рассказ.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Все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любят когда им читают. Прочитать интересный небольшой рассказ вы можете и на прогулке с ребенком, и в машине, и ,конечно, перед сном. Прочитав интересную историю, рассказ или статью, спросите у ребенка о чем Вы ему прочитали, что ему понравилось больше всего, какой герой сказки понравился больше, а какой нет. Попросите пересказать сказку.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каждым пересказом Вы будете замечать, как развивается связная речь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81836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летом — в машине.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0861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Летом без путешествий НИКУДА! А что, если вы просто поехали в магазин и «застряли» в пробке? Это время Вы можете провести с пользой для своих детей, поиграв в речевые игры.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много игр на развитие фонематического (речевого) слуха. Например:</a:t>
            </a:r>
          </a:p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«Повтори за мной»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Просим ребенка правильно повторить за взрослым слоги или слова: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Па-ба па-па-ба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том-дом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C:\Users\Галина\Downloads\hello_html_m2752698f.jpg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556792"/>
            <a:ext cx="4038600" cy="44577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92830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Та-да ба-па-ба бочка-точка</a:t>
            </a: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-на та-та-да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ком-сом-дом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т.д.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больше придумает слов на звук»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Если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ребенок научился произносить какой- то звук и его необходимо закрепить, то Вам пригодится эта игра: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очереди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придумывать и называть слова на заданный звук. Например, на звук «З»: зонт, замок, замок, забияка и т.д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если ребенку тяжело дифференцировать овощи и фрукты или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диких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домашних животный, то задание в игру будет другое : - Кто больше назовет фруктов (овощей, диких или домашних животных) 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2098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«Дополни предложение»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Еще интересный вариант для детей старшего возраста: первый называет слово с определенным звуком, второй — добавляет к нему слово, чтобы получилось предложение, и так далее по очереди, пока не иссякнет фантазия. Например: рыба — рыба проворная — рыба проворная в аквариуме — проворная рыба играет в аквариуме — проворная рыба играет а аквариуме в игру и т.д. Эта игра очень хорошо тренирует память, а так же поднимает настроение Вам и вашему ребенку.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же очень благоприятно для развитие речи заучивание небольших стихов или вы можете просто вспомнить выученные раннее стихотворения.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80247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Рисуем мелками.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Многие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любят рисовать на асфальте яркими цветными мелками.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Фантазировать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ребенком может и кто- то из родителей, а так же вы можете и похитрить, например:</a:t>
            </a:r>
          </a:p>
          <a:p>
            <a:pPr marL="0" indent="0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«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Угадай, кого (что) я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нарисовал»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Взрослый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рисует предметы на с тем звуком, над которым велась логопедическая работа, а ребенок должен угадать и назвать, что нарисовал взрослый.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C:\Users\Галина\Downloads\hello_html_6e47f537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9" y="1844824"/>
            <a:ext cx="3600400" cy="4176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16669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«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Волшебные дорожки»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Необходимо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нарисовать на асфальте различные извилистые дорожки, которые ведут в замок или в дом к волшебнику. Но, чтобы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цели, необходимо во время ходьбы произносить определенный звук или повторять слова за взрослым. Либо притвориться в машины и соревноваться- кто первый доедет до финиша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Играя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классики, тоже можно развивать речь: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Повторять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или слоги по заданию.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Вместо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 нарисовать звуки и при прыжке называть его.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Либо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с каждым прыжком удлинять предложение начатое с одного слова (см. игры в машине)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Главное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задействована крупная моторика — а значит, запоминание и автоматизация звуков идут эффективнее!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0005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Развиваем речь ребенка на детской площадке.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детской площадке хорошо удается вызывать новые звуки или звукоподражания у ребенка, так и автоматизировать (вводить в речь) звук, который ребенок вот-вот научился говорить.  Мало того, это самая лучшая автоматизация — т.к. она не «оторвана от жизни». Как это сделать? Например, на горке. Можно вызывать или автоматизировать звуки /C/, /Ш/,  /Р/ , протягивая их во время катания: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сссссссс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C:\Users\Галина\Downloads\hello_html_me359bb2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44824"/>
            <a:ext cx="3888431" cy="424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698592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823</Words>
  <Application>Microsoft Office PowerPoint</Application>
  <PresentationFormat>Экран (4:3)</PresentationFormat>
  <Paragraphs>61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Развитие речи детей в летний период Консультация для родителей</vt:lpstr>
      <vt:lpstr>Слайд 2</vt:lpstr>
      <vt:lpstr>Слайд 3</vt:lpstr>
      <vt:lpstr>Развитие речи летом — в машине.  </vt:lpstr>
      <vt:lpstr>Слайд 5</vt:lpstr>
      <vt:lpstr>Слайд 6</vt:lpstr>
      <vt:lpstr>Рисуем мелками.  </vt:lpstr>
      <vt:lpstr>Слайд 8</vt:lpstr>
      <vt:lpstr>Развиваем речь ребенка на детской площадке. </vt:lpstr>
      <vt:lpstr>Слайд 10</vt:lpstr>
      <vt:lpstr>Развиваем речь по дороге в магазин. </vt:lpstr>
      <vt:lpstr>Слайд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речи детей в летний период Консультация для родителей</dc:title>
  <dc:creator>Галина</dc:creator>
  <cp:lastModifiedBy>Буева</cp:lastModifiedBy>
  <cp:revision>7</cp:revision>
  <dcterms:created xsi:type="dcterms:W3CDTF">2020-05-28T10:47:18Z</dcterms:created>
  <dcterms:modified xsi:type="dcterms:W3CDTF">2020-06-02T07:45:17Z</dcterms:modified>
</cp:coreProperties>
</file>